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2" r:id="rId2"/>
    <p:sldId id="450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9" r:id="rId20"/>
    <p:sldId id="468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393" r:id="rId3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2194-00B2-4057-B7B3-6C15E159C475}" v="97" dt="2021-05-13T21:00:27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77638" autoAdjust="0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1D7C2194-00B2-4057-B7B3-6C15E159C475}"/>
    <pc:docChg chg="undo custSel addSld delSld modSld sldOrd">
      <pc:chgData name="ALEXANDRE" userId="734048d45b8f99b5" providerId="LiveId" clId="{1D7C2194-00B2-4057-B7B3-6C15E159C475}" dt="2021-05-13T21:00:27.230" v="1204"/>
      <pc:docMkLst>
        <pc:docMk/>
      </pc:docMkLst>
      <pc:sldChg chg="modSp mod">
        <pc:chgData name="ALEXANDRE" userId="734048d45b8f99b5" providerId="LiveId" clId="{1D7C2194-00B2-4057-B7B3-6C15E159C475}" dt="2021-05-13T21:00:18.493" v="1203" actId="115"/>
        <pc:sldMkLst>
          <pc:docMk/>
          <pc:sldMk cId="3926119694" sldId="450"/>
        </pc:sldMkLst>
        <pc:spChg chg="mod">
          <ac:chgData name="ALEXANDRE" userId="734048d45b8f99b5" providerId="LiveId" clId="{1D7C2194-00B2-4057-B7B3-6C15E159C475}" dt="2021-05-13T18:58:06.770" v="51" actId="20577"/>
          <ac:spMkLst>
            <pc:docMk/>
            <pc:sldMk cId="3926119694" sldId="450"/>
            <ac:spMk id="4" creationId="{10FC7B3D-DECB-6B4A-B36D-F34E590AB03F}"/>
          </ac:spMkLst>
        </pc:spChg>
        <pc:spChg chg="mod">
          <ac:chgData name="ALEXANDRE" userId="734048d45b8f99b5" providerId="LiveId" clId="{1D7C2194-00B2-4057-B7B3-6C15E159C475}" dt="2021-05-13T21:00:18.493" v="1203" actId="115"/>
          <ac:spMkLst>
            <pc:docMk/>
            <pc:sldMk cId="3926119694" sldId="450"/>
            <ac:spMk id="5" creationId="{9EA39031-E3A7-1E43-8BB3-77F0B1C8C3DA}"/>
          </ac:spMkLst>
        </pc:spChg>
      </pc:sldChg>
      <pc:sldChg chg="del">
        <pc:chgData name="ALEXANDRE" userId="734048d45b8f99b5" providerId="LiveId" clId="{1D7C2194-00B2-4057-B7B3-6C15E159C475}" dt="2021-05-13T18:57:06.501" v="0" actId="47"/>
        <pc:sldMkLst>
          <pc:docMk/>
          <pc:sldMk cId="772976426" sldId="451"/>
        </pc:sldMkLst>
      </pc:sldChg>
      <pc:sldChg chg="modSp mod">
        <pc:chgData name="ALEXANDRE" userId="734048d45b8f99b5" providerId="LiveId" clId="{1D7C2194-00B2-4057-B7B3-6C15E159C475}" dt="2021-05-13T21:00:00.409" v="1198" actId="1076"/>
        <pc:sldMkLst>
          <pc:docMk/>
          <pc:sldMk cId="3280033167" sldId="452"/>
        </pc:sldMkLst>
        <pc:spChg chg="mod">
          <ac:chgData name="ALEXANDRE" userId="734048d45b8f99b5" providerId="LiveId" clId="{1D7C2194-00B2-4057-B7B3-6C15E159C475}" dt="2021-05-13T21:00:00.409" v="1198" actId="1076"/>
          <ac:spMkLst>
            <pc:docMk/>
            <pc:sldMk cId="3280033167" sldId="452"/>
            <ac:spMk id="2" creationId="{44433B1D-8818-491D-BE81-28A23CEDA782}"/>
          </ac:spMkLst>
        </pc:spChg>
      </pc:sldChg>
      <pc:sldChg chg="modSp new mod">
        <pc:chgData name="ALEXANDRE" userId="734048d45b8f99b5" providerId="LiveId" clId="{1D7C2194-00B2-4057-B7B3-6C15E159C475}" dt="2021-05-13T19:01:05.412" v="174" actId="403"/>
        <pc:sldMkLst>
          <pc:docMk/>
          <pc:sldMk cId="1892197564" sldId="453"/>
        </pc:sldMkLst>
        <pc:spChg chg="mod">
          <ac:chgData name="ALEXANDRE" userId="734048d45b8f99b5" providerId="LiveId" clId="{1D7C2194-00B2-4057-B7B3-6C15E159C475}" dt="2021-05-13T19:01:05.412" v="174" actId="403"/>
          <ac:spMkLst>
            <pc:docMk/>
            <pc:sldMk cId="1892197564" sldId="453"/>
            <ac:spMk id="2" creationId="{2674A3AE-B806-41A6-A98E-44E2B1FED83C}"/>
          </ac:spMkLst>
        </pc:spChg>
        <pc:spChg chg="mod">
          <ac:chgData name="ALEXANDRE" userId="734048d45b8f99b5" providerId="LiveId" clId="{1D7C2194-00B2-4057-B7B3-6C15E159C475}" dt="2021-05-13T19:01:01.514" v="171" actId="1076"/>
          <ac:spMkLst>
            <pc:docMk/>
            <pc:sldMk cId="1892197564" sldId="453"/>
            <ac:spMk id="3" creationId="{CDF9BB88-1594-42AB-90A0-26E426D62B57}"/>
          </ac:spMkLst>
        </pc:sp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096386140" sldId="453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786293321" sldId="454"/>
        </pc:sldMkLst>
      </pc:sldChg>
      <pc:sldChg chg="addSp delSp modSp add mod">
        <pc:chgData name="ALEXANDRE" userId="734048d45b8f99b5" providerId="LiveId" clId="{1D7C2194-00B2-4057-B7B3-6C15E159C475}" dt="2021-05-13T19:14:24.227" v="369" actId="14100"/>
        <pc:sldMkLst>
          <pc:docMk/>
          <pc:sldMk cId="3363492546" sldId="454"/>
        </pc:sldMkLst>
        <pc:spChg chg="mod">
          <ac:chgData name="ALEXANDRE" userId="734048d45b8f99b5" providerId="LiveId" clId="{1D7C2194-00B2-4057-B7B3-6C15E159C475}" dt="2021-05-13T19:14:24.227" v="369" actId="14100"/>
          <ac:spMkLst>
            <pc:docMk/>
            <pc:sldMk cId="3363492546" sldId="454"/>
            <ac:spMk id="2" creationId="{2674A3AE-B806-41A6-A98E-44E2B1FED83C}"/>
          </ac:spMkLst>
        </pc:spChg>
        <pc:spChg chg="del">
          <ac:chgData name="ALEXANDRE" userId="734048d45b8f99b5" providerId="LiveId" clId="{1D7C2194-00B2-4057-B7B3-6C15E159C475}" dt="2021-05-13T19:01:58.790" v="191" actId="478"/>
          <ac:spMkLst>
            <pc:docMk/>
            <pc:sldMk cId="3363492546" sldId="454"/>
            <ac:spMk id="3" creationId="{CDF9BB88-1594-42AB-90A0-26E426D62B57}"/>
          </ac:spMkLst>
        </pc:spChg>
        <pc:spChg chg="add del mod">
          <ac:chgData name="ALEXANDRE" userId="734048d45b8f99b5" providerId="LiveId" clId="{1D7C2194-00B2-4057-B7B3-6C15E159C475}" dt="2021-05-13T19:02:01.439" v="192" actId="478"/>
          <ac:spMkLst>
            <pc:docMk/>
            <pc:sldMk cId="3363492546" sldId="454"/>
            <ac:spMk id="5" creationId="{3E721CC5-C77B-42D8-92E2-7734C9C11422}"/>
          </ac:spMkLst>
        </pc:spChg>
        <pc:picChg chg="add mod">
          <ac:chgData name="ALEXANDRE" userId="734048d45b8f99b5" providerId="LiveId" clId="{1D7C2194-00B2-4057-B7B3-6C15E159C475}" dt="2021-05-13T19:05:32.953" v="263" actId="1076"/>
          <ac:picMkLst>
            <pc:docMk/>
            <pc:sldMk cId="3363492546" sldId="454"/>
            <ac:picMk id="1026" creationId="{6590B31E-A6CE-48D2-B544-27A009EF16E6}"/>
          </ac:picMkLst>
        </pc:picChg>
        <pc:picChg chg="add mod">
          <ac:chgData name="ALEXANDRE" userId="734048d45b8f99b5" providerId="LiveId" clId="{1D7C2194-00B2-4057-B7B3-6C15E159C475}" dt="2021-05-13T19:05:36.054" v="265" actId="14100"/>
          <ac:picMkLst>
            <pc:docMk/>
            <pc:sldMk cId="3363492546" sldId="454"/>
            <ac:picMk id="1028" creationId="{E19601B0-ABFC-4A74-927D-F6CC75AFFED5}"/>
          </ac:picMkLst>
        </pc:picChg>
      </pc:sldChg>
      <pc:sldChg chg="addSp delSp modSp add mod">
        <pc:chgData name="ALEXANDRE" userId="734048d45b8f99b5" providerId="LiveId" clId="{1D7C2194-00B2-4057-B7B3-6C15E159C475}" dt="2021-05-13T19:14:30.638" v="372" actId="14100"/>
        <pc:sldMkLst>
          <pc:docMk/>
          <pc:sldMk cId="2658961662" sldId="455"/>
        </pc:sldMkLst>
        <pc:spChg chg="mod">
          <ac:chgData name="ALEXANDRE" userId="734048d45b8f99b5" providerId="LiveId" clId="{1D7C2194-00B2-4057-B7B3-6C15E159C475}" dt="2021-05-13T19:14:30.638" v="372" actId="14100"/>
          <ac:spMkLst>
            <pc:docMk/>
            <pc:sldMk cId="2658961662" sldId="455"/>
            <ac:spMk id="2" creationId="{2674A3AE-B806-41A6-A98E-44E2B1FED83C}"/>
          </ac:spMkLst>
        </pc:spChg>
        <pc:picChg chg="del">
          <ac:chgData name="ALEXANDRE" userId="734048d45b8f99b5" providerId="LiveId" clId="{1D7C2194-00B2-4057-B7B3-6C15E159C475}" dt="2021-05-13T19:05:42.495" v="267" actId="478"/>
          <ac:picMkLst>
            <pc:docMk/>
            <pc:sldMk cId="2658961662" sldId="455"/>
            <ac:picMk id="1026" creationId="{6590B31E-A6CE-48D2-B544-27A009EF16E6}"/>
          </ac:picMkLst>
        </pc:picChg>
        <pc:picChg chg="del">
          <ac:chgData name="ALEXANDRE" userId="734048d45b8f99b5" providerId="LiveId" clId="{1D7C2194-00B2-4057-B7B3-6C15E159C475}" dt="2021-05-13T19:05:42.495" v="267" actId="478"/>
          <ac:picMkLst>
            <pc:docMk/>
            <pc:sldMk cId="2658961662" sldId="455"/>
            <ac:picMk id="1028" creationId="{E19601B0-ABFC-4A74-927D-F6CC75AFFED5}"/>
          </ac:picMkLst>
        </pc:picChg>
        <pc:picChg chg="add mod">
          <ac:chgData name="ALEXANDRE" userId="734048d45b8f99b5" providerId="LiveId" clId="{1D7C2194-00B2-4057-B7B3-6C15E159C475}" dt="2021-05-13T19:07:14.890" v="281" actId="1076"/>
          <ac:picMkLst>
            <pc:docMk/>
            <pc:sldMk cId="2658961662" sldId="455"/>
            <ac:picMk id="2050" creationId="{921C2137-AD26-46AD-B276-BA39764BE5F8}"/>
          </ac:picMkLst>
        </pc:picChg>
        <pc:picChg chg="add del mod">
          <ac:chgData name="ALEXANDRE" userId="734048d45b8f99b5" providerId="LiveId" clId="{1D7C2194-00B2-4057-B7B3-6C15E159C475}" dt="2021-05-13T19:07:10.460" v="278" actId="478"/>
          <ac:picMkLst>
            <pc:docMk/>
            <pc:sldMk cId="2658961662" sldId="455"/>
            <ac:picMk id="2052" creationId="{E2B22A21-A124-4F7A-AE28-571535367610}"/>
          </ac:picMkLst>
        </pc:picChg>
        <pc:picChg chg="add mod">
          <ac:chgData name="ALEXANDRE" userId="734048d45b8f99b5" providerId="LiveId" clId="{1D7C2194-00B2-4057-B7B3-6C15E159C475}" dt="2021-05-13T19:07:15.658" v="282" actId="1076"/>
          <ac:picMkLst>
            <pc:docMk/>
            <pc:sldMk cId="2658961662" sldId="455"/>
            <ac:picMk id="2054" creationId="{1F51CE38-2232-400D-8094-68EA1F9D6C3E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965268369" sldId="455"/>
        </pc:sldMkLst>
      </pc:sldChg>
      <pc:sldChg chg="addSp delSp modSp add mod">
        <pc:chgData name="ALEXANDRE" userId="734048d45b8f99b5" providerId="LiveId" clId="{1D7C2194-00B2-4057-B7B3-6C15E159C475}" dt="2021-05-13T19:14:35.123" v="375" actId="14100"/>
        <pc:sldMkLst>
          <pc:docMk/>
          <pc:sldMk cId="320426717" sldId="456"/>
        </pc:sldMkLst>
        <pc:spChg chg="mod">
          <ac:chgData name="ALEXANDRE" userId="734048d45b8f99b5" providerId="LiveId" clId="{1D7C2194-00B2-4057-B7B3-6C15E159C475}" dt="2021-05-13T19:14:35.123" v="375" actId="14100"/>
          <ac:spMkLst>
            <pc:docMk/>
            <pc:sldMk cId="320426717" sldId="456"/>
            <ac:spMk id="2" creationId="{2674A3AE-B806-41A6-A98E-44E2B1FED83C}"/>
          </ac:spMkLst>
        </pc:spChg>
        <pc:picChg chg="del mod">
          <ac:chgData name="ALEXANDRE" userId="734048d45b8f99b5" providerId="LiveId" clId="{1D7C2194-00B2-4057-B7B3-6C15E159C475}" dt="2021-05-13T19:07:44.700" v="285" actId="478"/>
          <ac:picMkLst>
            <pc:docMk/>
            <pc:sldMk cId="320426717" sldId="456"/>
            <ac:picMk id="2050" creationId="{921C2137-AD26-46AD-B276-BA39764BE5F8}"/>
          </ac:picMkLst>
        </pc:picChg>
        <pc:picChg chg="del">
          <ac:chgData name="ALEXANDRE" userId="734048d45b8f99b5" providerId="LiveId" clId="{1D7C2194-00B2-4057-B7B3-6C15E159C475}" dt="2021-05-13T19:07:44.700" v="285" actId="478"/>
          <ac:picMkLst>
            <pc:docMk/>
            <pc:sldMk cId="320426717" sldId="456"/>
            <ac:picMk id="2054" creationId="{1F51CE38-2232-400D-8094-68EA1F9D6C3E}"/>
          </ac:picMkLst>
        </pc:picChg>
        <pc:picChg chg="add mod">
          <ac:chgData name="ALEXANDRE" userId="734048d45b8f99b5" providerId="LiveId" clId="{1D7C2194-00B2-4057-B7B3-6C15E159C475}" dt="2021-05-13T19:08:26.062" v="300" actId="1076"/>
          <ac:picMkLst>
            <pc:docMk/>
            <pc:sldMk cId="320426717" sldId="456"/>
            <ac:picMk id="3074" creationId="{C5A42A2B-95C6-4E91-9857-D90A6F53C55F}"/>
          </ac:picMkLst>
        </pc:picChg>
        <pc:picChg chg="add mod">
          <ac:chgData name="ALEXANDRE" userId="734048d45b8f99b5" providerId="LiveId" clId="{1D7C2194-00B2-4057-B7B3-6C15E159C475}" dt="2021-05-13T19:08:37.441" v="303" actId="14100"/>
          <ac:picMkLst>
            <pc:docMk/>
            <pc:sldMk cId="320426717" sldId="456"/>
            <ac:picMk id="3076" creationId="{37DDFF60-1098-4BF2-B0CA-09B1E26E9F28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30655246" sldId="456"/>
        </pc:sldMkLst>
      </pc:sldChg>
      <pc:sldChg chg="addSp delSp modSp add mod chgLayout">
        <pc:chgData name="ALEXANDRE" userId="734048d45b8f99b5" providerId="LiveId" clId="{1D7C2194-00B2-4057-B7B3-6C15E159C475}" dt="2021-05-13T19:14:39.879" v="378" actId="14100"/>
        <pc:sldMkLst>
          <pc:docMk/>
          <pc:sldMk cId="290044700" sldId="457"/>
        </pc:sldMkLst>
        <pc:spChg chg="mod ord">
          <ac:chgData name="ALEXANDRE" userId="734048d45b8f99b5" providerId="LiveId" clId="{1D7C2194-00B2-4057-B7B3-6C15E159C475}" dt="2021-05-13T19:14:39.879" v="378" actId="14100"/>
          <ac:spMkLst>
            <pc:docMk/>
            <pc:sldMk cId="290044700" sldId="457"/>
            <ac:spMk id="2" creationId="{2674A3AE-B806-41A6-A98E-44E2B1FED83C}"/>
          </ac:spMkLst>
        </pc:spChg>
        <pc:spChg chg="add mod ord">
          <ac:chgData name="ALEXANDRE" userId="734048d45b8f99b5" providerId="LiveId" clId="{1D7C2194-00B2-4057-B7B3-6C15E159C475}" dt="2021-05-13T19:10:31.843" v="333" actId="1076"/>
          <ac:spMkLst>
            <pc:docMk/>
            <pc:sldMk cId="290044700" sldId="457"/>
            <ac:spMk id="4" creationId="{218C3BBA-30DB-4D0B-88D9-24ED6785BDAC}"/>
          </ac:spMkLst>
        </pc:spChg>
        <pc:spChg chg="add del">
          <ac:chgData name="ALEXANDRE" userId="734048d45b8f99b5" providerId="LiveId" clId="{1D7C2194-00B2-4057-B7B3-6C15E159C475}" dt="2021-05-13T19:09:07.454" v="307" actId="22"/>
          <ac:spMkLst>
            <pc:docMk/>
            <pc:sldMk cId="290044700" sldId="457"/>
            <ac:spMk id="6" creationId="{8B8A0E75-C5CB-4D3B-9101-44AFE6F0568A}"/>
          </ac:spMkLst>
        </pc:spChg>
        <pc:picChg chg="del">
          <ac:chgData name="ALEXANDRE" userId="734048d45b8f99b5" providerId="LiveId" clId="{1D7C2194-00B2-4057-B7B3-6C15E159C475}" dt="2021-05-13T19:08:57.005" v="305" actId="478"/>
          <ac:picMkLst>
            <pc:docMk/>
            <pc:sldMk cId="290044700" sldId="457"/>
            <ac:picMk id="3074" creationId="{C5A42A2B-95C6-4E91-9857-D90A6F53C55F}"/>
          </ac:picMkLst>
        </pc:picChg>
        <pc:picChg chg="del">
          <ac:chgData name="ALEXANDRE" userId="734048d45b8f99b5" providerId="LiveId" clId="{1D7C2194-00B2-4057-B7B3-6C15E159C475}" dt="2021-05-13T19:08:57.005" v="305" actId="478"/>
          <ac:picMkLst>
            <pc:docMk/>
            <pc:sldMk cId="290044700" sldId="457"/>
            <ac:picMk id="3076" creationId="{37DDFF60-1098-4BF2-B0CA-09B1E26E9F28}"/>
          </ac:picMkLst>
        </pc:picChg>
        <pc:picChg chg="add mod">
          <ac:chgData name="ALEXANDRE" userId="734048d45b8f99b5" providerId="LiveId" clId="{1D7C2194-00B2-4057-B7B3-6C15E159C475}" dt="2021-05-13T19:10:33.124" v="334" actId="1076"/>
          <ac:picMkLst>
            <pc:docMk/>
            <pc:sldMk cId="290044700" sldId="457"/>
            <ac:picMk id="4098" creationId="{607C7824-7B74-439F-9DED-FA2A751FE1F2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491181842" sldId="457"/>
        </pc:sldMkLst>
      </pc:sldChg>
      <pc:sldChg chg="addSp delSp modSp add mod">
        <pc:chgData name="ALEXANDRE" userId="734048d45b8f99b5" providerId="LiveId" clId="{1D7C2194-00B2-4057-B7B3-6C15E159C475}" dt="2021-05-13T19:14:44.221" v="381" actId="14100"/>
        <pc:sldMkLst>
          <pc:docMk/>
          <pc:sldMk cId="1614132710" sldId="458"/>
        </pc:sldMkLst>
        <pc:spChg chg="mod">
          <ac:chgData name="ALEXANDRE" userId="734048d45b8f99b5" providerId="LiveId" clId="{1D7C2194-00B2-4057-B7B3-6C15E159C475}" dt="2021-05-13T19:14:44.221" v="381" actId="14100"/>
          <ac:spMkLst>
            <pc:docMk/>
            <pc:sldMk cId="1614132710" sldId="458"/>
            <ac:spMk id="2" creationId="{2674A3AE-B806-41A6-A98E-44E2B1FED83C}"/>
          </ac:spMkLst>
        </pc:spChg>
        <pc:spChg chg="mod">
          <ac:chgData name="ALEXANDRE" userId="734048d45b8f99b5" providerId="LiveId" clId="{1D7C2194-00B2-4057-B7B3-6C15E159C475}" dt="2021-05-13T19:12:09.884" v="343" actId="1076"/>
          <ac:spMkLst>
            <pc:docMk/>
            <pc:sldMk cId="1614132710" sldId="458"/>
            <ac:spMk id="4" creationId="{218C3BBA-30DB-4D0B-88D9-24ED6785BDAC}"/>
          </ac:spMkLst>
        </pc:spChg>
        <pc:picChg chg="del">
          <ac:chgData name="ALEXANDRE" userId="734048d45b8f99b5" providerId="LiveId" clId="{1D7C2194-00B2-4057-B7B3-6C15E159C475}" dt="2021-05-13T19:11:46.563" v="340" actId="478"/>
          <ac:picMkLst>
            <pc:docMk/>
            <pc:sldMk cId="1614132710" sldId="458"/>
            <ac:picMk id="4098" creationId="{607C7824-7B74-439F-9DED-FA2A751FE1F2}"/>
          </ac:picMkLst>
        </pc:picChg>
        <pc:picChg chg="add mod">
          <ac:chgData name="ALEXANDRE" userId="734048d45b8f99b5" providerId="LiveId" clId="{1D7C2194-00B2-4057-B7B3-6C15E159C475}" dt="2021-05-13T19:12:11.802" v="344" actId="1076"/>
          <ac:picMkLst>
            <pc:docMk/>
            <pc:sldMk cId="1614132710" sldId="458"/>
            <ac:picMk id="5122" creationId="{26648F4E-49C2-43B3-9F5F-073311644D05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4105470922" sldId="458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010348138" sldId="459"/>
        </pc:sldMkLst>
      </pc:sldChg>
      <pc:sldChg chg="addSp delSp modSp add mod">
        <pc:chgData name="ALEXANDRE" userId="734048d45b8f99b5" providerId="LiveId" clId="{1D7C2194-00B2-4057-B7B3-6C15E159C475}" dt="2021-05-13T19:14:51.413" v="386" actId="14100"/>
        <pc:sldMkLst>
          <pc:docMk/>
          <pc:sldMk cId="3651716217" sldId="459"/>
        </pc:sldMkLst>
        <pc:spChg chg="mod">
          <ac:chgData name="ALEXANDRE" userId="734048d45b8f99b5" providerId="LiveId" clId="{1D7C2194-00B2-4057-B7B3-6C15E159C475}" dt="2021-05-13T19:14:51.413" v="386" actId="14100"/>
          <ac:spMkLst>
            <pc:docMk/>
            <pc:sldMk cId="3651716217" sldId="459"/>
            <ac:spMk id="2" creationId="{2674A3AE-B806-41A6-A98E-44E2B1FED83C}"/>
          </ac:spMkLst>
        </pc:spChg>
        <pc:spChg chg="mod">
          <ac:chgData name="ALEXANDRE" userId="734048d45b8f99b5" providerId="LiveId" clId="{1D7C2194-00B2-4057-B7B3-6C15E159C475}" dt="2021-05-13T19:12:26.725" v="352" actId="113"/>
          <ac:spMkLst>
            <pc:docMk/>
            <pc:sldMk cId="3651716217" sldId="459"/>
            <ac:spMk id="4" creationId="{218C3BBA-30DB-4D0B-88D9-24ED6785BDAC}"/>
          </ac:spMkLst>
        </pc:spChg>
        <pc:picChg chg="del">
          <ac:chgData name="ALEXANDRE" userId="734048d45b8f99b5" providerId="LiveId" clId="{1D7C2194-00B2-4057-B7B3-6C15E159C475}" dt="2021-05-13T19:12:15.990" v="346" actId="478"/>
          <ac:picMkLst>
            <pc:docMk/>
            <pc:sldMk cId="3651716217" sldId="459"/>
            <ac:picMk id="5122" creationId="{26648F4E-49C2-43B3-9F5F-073311644D05}"/>
          </ac:picMkLst>
        </pc:picChg>
        <pc:picChg chg="add mod">
          <ac:chgData name="ALEXANDRE" userId="734048d45b8f99b5" providerId="LiveId" clId="{1D7C2194-00B2-4057-B7B3-6C15E159C475}" dt="2021-05-13T19:13:15.352" v="357" actId="1076"/>
          <ac:picMkLst>
            <pc:docMk/>
            <pc:sldMk cId="3651716217" sldId="459"/>
            <ac:picMk id="6146" creationId="{87EFD5F8-3207-483A-A881-2D0E81F628E3}"/>
          </ac:picMkLst>
        </pc:picChg>
      </pc:sldChg>
      <pc:sldChg chg="addSp delSp modSp add mod">
        <pc:chgData name="ALEXANDRE" userId="734048d45b8f99b5" providerId="LiveId" clId="{1D7C2194-00B2-4057-B7B3-6C15E159C475}" dt="2021-05-13T19:15:55.438" v="413" actId="1076"/>
        <pc:sldMkLst>
          <pc:docMk/>
          <pc:sldMk cId="1876800043" sldId="460"/>
        </pc:sldMkLst>
        <pc:spChg chg="mod">
          <ac:chgData name="ALEXANDRE" userId="734048d45b8f99b5" providerId="LiveId" clId="{1D7C2194-00B2-4057-B7B3-6C15E159C475}" dt="2021-05-13T19:15:55.438" v="413" actId="1076"/>
          <ac:spMkLst>
            <pc:docMk/>
            <pc:sldMk cId="1876800043" sldId="460"/>
            <ac:spMk id="4" creationId="{218C3BBA-30DB-4D0B-88D9-24ED6785BDAC}"/>
          </ac:spMkLst>
        </pc:spChg>
        <pc:picChg chg="del">
          <ac:chgData name="ALEXANDRE" userId="734048d45b8f99b5" providerId="LiveId" clId="{1D7C2194-00B2-4057-B7B3-6C15E159C475}" dt="2021-05-13T19:15:30.492" v="406" actId="478"/>
          <ac:picMkLst>
            <pc:docMk/>
            <pc:sldMk cId="1876800043" sldId="460"/>
            <ac:picMk id="6146" creationId="{87EFD5F8-3207-483A-A881-2D0E81F628E3}"/>
          </ac:picMkLst>
        </pc:picChg>
        <pc:picChg chg="add mod">
          <ac:chgData name="ALEXANDRE" userId="734048d45b8f99b5" providerId="LiveId" clId="{1D7C2194-00B2-4057-B7B3-6C15E159C475}" dt="2021-05-13T19:15:53.405" v="412" actId="1076"/>
          <ac:picMkLst>
            <pc:docMk/>
            <pc:sldMk cId="1876800043" sldId="460"/>
            <ac:picMk id="7170" creationId="{8439D126-A44D-4B93-8855-AF0C3B0B0924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836063486" sldId="460"/>
        </pc:sldMkLst>
      </pc:sldChg>
      <pc:sldChg chg="addSp delSp modSp add mod">
        <pc:chgData name="ALEXANDRE" userId="734048d45b8f99b5" providerId="LiveId" clId="{1D7C2194-00B2-4057-B7B3-6C15E159C475}" dt="2021-05-13T19:18:08.437" v="452" actId="207"/>
        <pc:sldMkLst>
          <pc:docMk/>
          <pc:sldMk cId="1458265869" sldId="461"/>
        </pc:sldMkLst>
        <pc:spChg chg="mod">
          <ac:chgData name="ALEXANDRE" userId="734048d45b8f99b5" providerId="LiveId" clId="{1D7C2194-00B2-4057-B7B3-6C15E159C475}" dt="2021-05-13T19:16:53.767" v="423" actId="14100"/>
          <ac:spMkLst>
            <pc:docMk/>
            <pc:sldMk cId="1458265869" sldId="461"/>
            <ac:spMk id="2" creationId="{2674A3AE-B806-41A6-A98E-44E2B1FED83C}"/>
          </ac:spMkLst>
        </pc:spChg>
        <pc:spChg chg="del">
          <ac:chgData name="ALEXANDRE" userId="734048d45b8f99b5" providerId="LiveId" clId="{1D7C2194-00B2-4057-B7B3-6C15E159C475}" dt="2021-05-13T19:16:44.145" v="420" actId="478"/>
          <ac:spMkLst>
            <pc:docMk/>
            <pc:sldMk cId="1458265869" sldId="461"/>
            <ac:spMk id="4" creationId="{218C3BBA-30DB-4D0B-88D9-24ED6785BDAC}"/>
          </ac:spMkLst>
        </pc:spChg>
        <pc:spChg chg="add del mod">
          <ac:chgData name="ALEXANDRE" userId="734048d45b8f99b5" providerId="LiveId" clId="{1D7C2194-00B2-4057-B7B3-6C15E159C475}" dt="2021-05-13T19:16:50.894" v="422" actId="478"/>
          <ac:spMkLst>
            <pc:docMk/>
            <pc:sldMk cId="1458265869" sldId="461"/>
            <ac:spMk id="5" creationId="{2098EFEA-808A-4A11-B1B6-15A828828DA4}"/>
          </ac:spMkLst>
        </pc:spChg>
        <pc:spChg chg="add mod">
          <ac:chgData name="ALEXANDRE" userId="734048d45b8f99b5" providerId="LiveId" clId="{1D7C2194-00B2-4057-B7B3-6C15E159C475}" dt="2021-05-13T19:18:08.437" v="452" actId="207"/>
          <ac:spMkLst>
            <pc:docMk/>
            <pc:sldMk cId="1458265869" sldId="461"/>
            <ac:spMk id="6" creationId="{C36F6BED-662A-451D-AD31-3A55BE8254D6}"/>
          </ac:spMkLst>
        </pc:spChg>
        <pc:picChg chg="del">
          <ac:chgData name="ALEXANDRE" userId="734048d45b8f99b5" providerId="LiveId" clId="{1D7C2194-00B2-4057-B7B3-6C15E159C475}" dt="2021-05-13T19:16:12.307" v="417" actId="478"/>
          <ac:picMkLst>
            <pc:docMk/>
            <pc:sldMk cId="1458265869" sldId="461"/>
            <ac:picMk id="7170" creationId="{8439D126-A44D-4B93-8855-AF0C3B0B0924}"/>
          </ac:picMkLst>
        </pc:picChg>
        <pc:picChg chg="add mod">
          <ac:chgData name="ALEXANDRE" userId="734048d45b8f99b5" providerId="LiveId" clId="{1D7C2194-00B2-4057-B7B3-6C15E159C475}" dt="2021-05-13T19:16:54.636" v="424" actId="1076"/>
          <ac:picMkLst>
            <pc:docMk/>
            <pc:sldMk cId="1458265869" sldId="461"/>
            <ac:picMk id="8194" creationId="{80C696CC-FE70-4C15-946A-0713E23A42FA}"/>
          </ac:picMkLst>
        </pc:picChg>
        <pc:picChg chg="add mod">
          <ac:chgData name="ALEXANDRE" userId="734048d45b8f99b5" providerId="LiveId" clId="{1D7C2194-00B2-4057-B7B3-6C15E159C475}" dt="2021-05-13T19:17:25.624" v="429" actId="1076"/>
          <ac:picMkLst>
            <pc:docMk/>
            <pc:sldMk cId="1458265869" sldId="461"/>
            <ac:picMk id="8196" creationId="{34071EBE-6224-481B-BB38-0A9E62F748CB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015114319" sldId="461"/>
        </pc:sldMkLst>
      </pc:sldChg>
      <pc:sldChg chg="modSp add mod">
        <pc:chgData name="ALEXANDRE" userId="734048d45b8f99b5" providerId="LiveId" clId="{1D7C2194-00B2-4057-B7B3-6C15E159C475}" dt="2021-05-13T20:51:01.769" v="1005" actId="1076"/>
        <pc:sldMkLst>
          <pc:docMk/>
          <pc:sldMk cId="937971555" sldId="462"/>
        </pc:sldMkLst>
        <pc:spChg chg="mod">
          <ac:chgData name="ALEXANDRE" userId="734048d45b8f99b5" providerId="LiveId" clId="{1D7C2194-00B2-4057-B7B3-6C15E159C475}" dt="2021-05-13T20:51:01.769" v="1005" actId="1076"/>
          <ac:spMkLst>
            <pc:docMk/>
            <pc:sldMk cId="937971555" sldId="462"/>
            <ac:spMk id="2" creationId="{44433B1D-8818-491D-BE81-28A23CEDA782}"/>
          </ac:spMkLst>
        </pc:sp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922176436" sldId="462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712150255" sldId="463"/>
        </pc:sldMkLst>
      </pc:sldChg>
      <pc:sldChg chg="addSp modSp add mod">
        <pc:chgData name="ALEXANDRE" userId="734048d45b8f99b5" providerId="LiveId" clId="{1D7C2194-00B2-4057-B7B3-6C15E159C475}" dt="2021-05-13T19:23:16.968" v="568" actId="1076"/>
        <pc:sldMkLst>
          <pc:docMk/>
          <pc:sldMk cId="2829993625" sldId="463"/>
        </pc:sldMkLst>
        <pc:spChg chg="mod">
          <ac:chgData name="ALEXANDRE" userId="734048d45b8f99b5" providerId="LiveId" clId="{1D7C2194-00B2-4057-B7B3-6C15E159C475}" dt="2021-05-13T19:19:01.811" v="469" actId="27636"/>
          <ac:spMkLst>
            <pc:docMk/>
            <pc:sldMk cId="2829993625" sldId="463"/>
            <ac:spMk id="2" creationId="{2674A3AE-B806-41A6-A98E-44E2B1FED83C}"/>
          </ac:spMkLst>
        </pc:spChg>
        <pc:spChg chg="mod">
          <ac:chgData name="ALEXANDRE" userId="734048d45b8f99b5" providerId="LiveId" clId="{1D7C2194-00B2-4057-B7B3-6C15E159C475}" dt="2021-05-13T19:23:15.231" v="567" actId="1076"/>
          <ac:spMkLst>
            <pc:docMk/>
            <pc:sldMk cId="2829993625" sldId="463"/>
            <ac:spMk id="3" creationId="{CDF9BB88-1594-42AB-90A0-26E426D62B57}"/>
          </ac:spMkLst>
        </pc:spChg>
        <pc:picChg chg="add mod">
          <ac:chgData name="ALEXANDRE" userId="734048d45b8f99b5" providerId="LiveId" clId="{1D7C2194-00B2-4057-B7B3-6C15E159C475}" dt="2021-05-13T19:23:16.968" v="568" actId="1076"/>
          <ac:picMkLst>
            <pc:docMk/>
            <pc:sldMk cId="2829993625" sldId="463"/>
            <ac:picMk id="4" creationId="{FECACF01-E1A2-4F72-9691-ADD6F0024AAC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32659149" sldId="464"/>
        </pc:sldMkLst>
      </pc:sldChg>
      <pc:sldChg chg="modSp add mod">
        <pc:chgData name="ALEXANDRE" userId="734048d45b8f99b5" providerId="LiveId" clId="{1D7C2194-00B2-4057-B7B3-6C15E159C475}" dt="2021-05-13T19:22:22.861" v="555" actId="27636"/>
        <pc:sldMkLst>
          <pc:docMk/>
          <pc:sldMk cId="4270518510" sldId="464"/>
        </pc:sldMkLst>
        <pc:spChg chg="mod">
          <ac:chgData name="ALEXANDRE" userId="734048d45b8f99b5" providerId="LiveId" clId="{1D7C2194-00B2-4057-B7B3-6C15E159C475}" dt="2021-05-13T19:22:10.313" v="543" actId="20577"/>
          <ac:spMkLst>
            <pc:docMk/>
            <pc:sldMk cId="4270518510" sldId="464"/>
            <ac:spMk id="2" creationId="{2674A3AE-B806-41A6-A98E-44E2B1FED83C}"/>
          </ac:spMkLst>
        </pc:spChg>
        <pc:spChg chg="mod">
          <ac:chgData name="ALEXANDRE" userId="734048d45b8f99b5" providerId="LiveId" clId="{1D7C2194-00B2-4057-B7B3-6C15E159C475}" dt="2021-05-13T19:22:22.861" v="555" actId="27636"/>
          <ac:spMkLst>
            <pc:docMk/>
            <pc:sldMk cId="4270518510" sldId="464"/>
            <ac:spMk id="3" creationId="{CDF9BB88-1594-42AB-90A0-26E426D62B57}"/>
          </ac:spMkLst>
        </pc:spChg>
      </pc:sldChg>
      <pc:sldChg chg="add del">
        <pc:chgData name="ALEXANDRE" userId="734048d45b8f99b5" providerId="LiveId" clId="{1D7C2194-00B2-4057-B7B3-6C15E159C475}" dt="2021-05-13T20:26:59.782" v="570" actId="47"/>
        <pc:sldMkLst>
          <pc:docMk/>
          <pc:sldMk cId="1061104451" sldId="465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015533796" sldId="465"/>
        </pc:sldMkLst>
      </pc:sldChg>
      <pc:sldChg chg="modSp new mod">
        <pc:chgData name="ALEXANDRE" userId="734048d45b8f99b5" providerId="LiveId" clId="{1D7C2194-00B2-4057-B7B3-6C15E159C475}" dt="2021-05-13T20:28:25.766" v="646" actId="1076"/>
        <pc:sldMkLst>
          <pc:docMk/>
          <pc:sldMk cId="4082194985" sldId="465"/>
        </pc:sldMkLst>
        <pc:spChg chg="mod">
          <ac:chgData name="ALEXANDRE" userId="734048d45b8f99b5" providerId="LiveId" clId="{1D7C2194-00B2-4057-B7B3-6C15E159C475}" dt="2021-05-13T20:27:59.589" v="636" actId="1076"/>
          <ac:spMkLst>
            <pc:docMk/>
            <pc:sldMk cId="4082194985" sldId="465"/>
            <ac:spMk id="2" creationId="{99C804EB-3B34-4881-BF54-D680AB8BDD41}"/>
          </ac:spMkLst>
        </pc:spChg>
        <pc:spChg chg="mod">
          <ac:chgData name="ALEXANDRE" userId="734048d45b8f99b5" providerId="LiveId" clId="{1D7C2194-00B2-4057-B7B3-6C15E159C475}" dt="2021-05-13T20:28:25.766" v="646" actId="1076"/>
          <ac:spMkLst>
            <pc:docMk/>
            <pc:sldMk cId="4082194985" sldId="465"/>
            <ac:spMk id="3" creationId="{CDFCC1E9-4F55-42CC-A50A-E45EA91F2043}"/>
          </ac:spMkLst>
        </pc:spChg>
      </pc:sldChg>
      <pc:sldChg chg="modSp add mod">
        <pc:chgData name="ALEXANDRE" userId="734048d45b8f99b5" providerId="LiveId" clId="{1D7C2194-00B2-4057-B7B3-6C15E159C475}" dt="2021-05-13T20:29:30.809" v="675" actId="27636"/>
        <pc:sldMkLst>
          <pc:docMk/>
          <pc:sldMk cId="741629854" sldId="466"/>
        </pc:sldMkLst>
        <pc:spChg chg="mod">
          <ac:chgData name="ALEXANDRE" userId="734048d45b8f99b5" providerId="LiveId" clId="{1D7C2194-00B2-4057-B7B3-6C15E159C475}" dt="2021-05-13T20:29:30.809" v="675" actId="27636"/>
          <ac:spMkLst>
            <pc:docMk/>
            <pc:sldMk cId="741629854" sldId="466"/>
            <ac:spMk id="3" creationId="{CDFCC1E9-4F55-42CC-A50A-E45EA91F2043}"/>
          </ac:spMkLst>
        </pc:sp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985543000" sldId="466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211633334" sldId="467"/>
        </pc:sldMkLst>
      </pc:sldChg>
      <pc:sldChg chg="modSp add mod">
        <pc:chgData name="ALEXANDRE" userId="734048d45b8f99b5" providerId="LiveId" clId="{1D7C2194-00B2-4057-B7B3-6C15E159C475}" dt="2021-05-13T20:30:04.480" v="695" actId="27636"/>
        <pc:sldMkLst>
          <pc:docMk/>
          <pc:sldMk cId="3019570748" sldId="467"/>
        </pc:sldMkLst>
        <pc:spChg chg="mod">
          <ac:chgData name="ALEXANDRE" userId="734048d45b8f99b5" providerId="LiveId" clId="{1D7C2194-00B2-4057-B7B3-6C15E159C475}" dt="2021-05-13T20:30:04.480" v="695" actId="27636"/>
          <ac:spMkLst>
            <pc:docMk/>
            <pc:sldMk cId="3019570748" sldId="467"/>
            <ac:spMk id="3" creationId="{CDFCC1E9-4F55-42CC-A50A-E45EA91F2043}"/>
          </ac:spMkLst>
        </pc:spChg>
      </pc:sldChg>
      <pc:sldChg chg="modSp add mod">
        <pc:chgData name="ALEXANDRE" userId="734048d45b8f99b5" providerId="LiveId" clId="{1D7C2194-00B2-4057-B7B3-6C15E159C475}" dt="2021-05-13T20:34:43.279" v="769" actId="5793"/>
        <pc:sldMkLst>
          <pc:docMk/>
          <pc:sldMk cId="2291505775" sldId="468"/>
        </pc:sldMkLst>
        <pc:spChg chg="mod">
          <ac:chgData name="ALEXANDRE" userId="734048d45b8f99b5" providerId="LiveId" clId="{1D7C2194-00B2-4057-B7B3-6C15E159C475}" dt="2021-05-13T20:31:21.373" v="715" actId="20577"/>
          <ac:spMkLst>
            <pc:docMk/>
            <pc:sldMk cId="2291505775" sldId="468"/>
            <ac:spMk id="2" creationId="{99C804EB-3B34-4881-BF54-D680AB8BDD41}"/>
          </ac:spMkLst>
        </pc:spChg>
        <pc:spChg chg="mod">
          <ac:chgData name="ALEXANDRE" userId="734048d45b8f99b5" providerId="LiveId" clId="{1D7C2194-00B2-4057-B7B3-6C15E159C475}" dt="2021-05-13T20:34:43.279" v="769" actId="5793"/>
          <ac:spMkLst>
            <pc:docMk/>
            <pc:sldMk cId="2291505775" sldId="468"/>
            <ac:spMk id="3" creationId="{CDFCC1E9-4F55-42CC-A50A-E45EA91F2043}"/>
          </ac:spMkLst>
        </pc:sp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010481048" sldId="468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792230160" sldId="469"/>
        </pc:sldMkLst>
      </pc:sldChg>
      <pc:sldChg chg="modSp add mod ord">
        <pc:chgData name="ALEXANDRE" userId="734048d45b8f99b5" providerId="LiveId" clId="{1D7C2194-00B2-4057-B7B3-6C15E159C475}" dt="2021-05-13T20:33:57.042" v="752"/>
        <pc:sldMkLst>
          <pc:docMk/>
          <pc:sldMk cId="2481991155" sldId="469"/>
        </pc:sldMkLst>
        <pc:spChg chg="mod">
          <ac:chgData name="ALEXANDRE" userId="734048d45b8f99b5" providerId="LiveId" clId="{1D7C2194-00B2-4057-B7B3-6C15E159C475}" dt="2021-05-13T20:33:54.453" v="750" actId="113"/>
          <ac:spMkLst>
            <pc:docMk/>
            <pc:sldMk cId="2481991155" sldId="469"/>
            <ac:spMk id="3" creationId="{CDFCC1E9-4F55-42CC-A50A-E45EA91F2043}"/>
          </ac:spMkLst>
        </pc:spChg>
      </pc:sldChg>
      <pc:sldChg chg="addSp delSp modSp add mod">
        <pc:chgData name="ALEXANDRE" userId="734048d45b8f99b5" providerId="LiveId" clId="{1D7C2194-00B2-4057-B7B3-6C15E159C475}" dt="2021-05-13T20:36:22.429" v="787" actId="478"/>
        <pc:sldMkLst>
          <pc:docMk/>
          <pc:sldMk cId="170930100" sldId="470"/>
        </pc:sldMkLst>
        <pc:spChg chg="mod">
          <ac:chgData name="ALEXANDRE" userId="734048d45b8f99b5" providerId="LiveId" clId="{1D7C2194-00B2-4057-B7B3-6C15E159C475}" dt="2021-05-13T20:35:44.406" v="781" actId="403"/>
          <ac:spMkLst>
            <pc:docMk/>
            <pc:sldMk cId="170930100" sldId="470"/>
            <ac:spMk id="3" creationId="{CDFCC1E9-4F55-42CC-A50A-E45EA91F2043}"/>
          </ac:spMkLst>
        </pc:spChg>
        <pc:picChg chg="add del mod">
          <ac:chgData name="ALEXANDRE" userId="734048d45b8f99b5" providerId="LiveId" clId="{1D7C2194-00B2-4057-B7B3-6C15E159C475}" dt="2021-05-13T20:36:22.429" v="787" actId="478"/>
          <ac:picMkLst>
            <pc:docMk/>
            <pc:sldMk cId="170930100" sldId="470"/>
            <ac:picMk id="5" creationId="{524453F6-D76F-4BF1-8877-63263B616186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668532316" sldId="470"/>
        </pc:sldMkLst>
      </pc:sldChg>
      <pc:sldChg chg="addSp delSp modSp add mod">
        <pc:chgData name="ALEXANDRE" userId="734048d45b8f99b5" providerId="LiveId" clId="{1D7C2194-00B2-4057-B7B3-6C15E159C475}" dt="2021-05-13T20:42:16.577" v="883" actId="1076"/>
        <pc:sldMkLst>
          <pc:docMk/>
          <pc:sldMk cId="726067708" sldId="471"/>
        </pc:sldMkLst>
        <pc:spChg chg="mod">
          <ac:chgData name="ALEXANDRE" userId="734048d45b8f99b5" providerId="LiveId" clId="{1D7C2194-00B2-4057-B7B3-6C15E159C475}" dt="2021-05-13T20:36:26.590" v="788" actId="6549"/>
          <ac:spMkLst>
            <pc:docMk/>
            <pc:sldMk cId="726067708" sldId="471"/>
            <ac:spMk id="3" creationId="{CDFCC1E9-4F55-42CC-A50A-E45EA91F2043}"/>
          </ac:spMkLst>
        </pc:spChg>
        <pc:spChg chg="add mod">
          <ac:chgData name="ALEXANDRE" userId="734048d45b8f99b5" providerId="LiveId" clId="{1D7C2194-00B2-4057-B7B3-6C15E159C475}" dt="2021-05-13T20:37:23.522" v="809" actId="1076"/>
          <ac:spMkLst>
            <pc:docMk/>
            <pc:sldMk cId="726067708" sldId="471"/>
            <ac:spMk id="8" creationId="{5C75D6C8-F35F-4DBF-AB5C-EE42EB8A5B37}"/>
          </ac:spMkLst>
        </pc:spChg>
        <pc:picChg chg="mod">
          <ac:chgData name="ALEXANDRE" userId="734048d45b8f99b5" providerId="LiveId" clId="{1D7C2194-00B2-4057-B7B3-6C15E159C475}" dt="2021-05-13T20:38:46.177" v="828" actId="14100"/>
          <ac:picMkLst>
            <pc:docMk/>
            <pc:sldMk cId="726067708" sldId="471"/>
            <ac:picMk id="5" creationId="{524453F6-D76F-4BF1-8877-63263B616186}"/>
          </ac:picMkLst>
        </pc:picChg>
        <pc:picChg chg="add del">
          <ac:chgData name="ALEXANDRE" userId="734048d45b8f99b5" providerId="LiveId" clId="{1D7C2194-00B2-4057-B7B3-6C15E159C475}" dt="2021-05-13T20:36:37.301" v="791" actId="22"/>
          <ac:picMkLst>
            <pc:docMk/>
            <pc:sldMk cId="726067708" sldId="471"/>
            <ac:picMk id="6" creationId="{4B8AF8FE-2348-4497-889F-11F0C3D77F80}"/>
          </ac:picMkLst>
        </pc:picChg>
        <pc:picChg chg="add mod">
          <ac:chgData name="ALEXANDRE" userId="734048d45b8f99b5" providerId="LiveId" clId="{1D7C2194-00B2-4057-B7B3-6C15E159C475}" dt="2021-05-13T20:42:16.577" v="883" actId="1076"/>
          <ac:picMkLst>
            <pc:docMk/>
            <pc:sldMk cId="726067708" sldId="471"/>
            <ac:picMk id="10" creationId="{79DD3477-F8BD-424D-87EA-9AF49A00BC3B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482106432" sldId="471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618289063" sldId="472"/>
        </pc:sldMkLst>
      </pc:sldChg>
      <pc:sldChg chg="addSp delSp modSp add mod">
        <pc:chgData name="ALEXANDRE" userId="734048d45b8f99b5" providerId="LiveId" clId="{1D7C2194-00B2-4057-B7B3-6C15E159C475}" dt="2021-05-13T20:42:14.171" v="882" actId="1076"/>
        <pc:sldMkLst>
          <pc:docMk/>
          <pc:sldMk cId="3421450410" sldId="472"/>
        </pc:sldMkLst>
        <pc:spChg chg="del">
          <ac:chgData name="ALEXANDRE" userId="734048d45b8f99b5" providerId="LiveId" clId="{1D7C2194-00B2-4057-B7B3-6C15E159C475}" dt="2021-05-13T20:37:57.081" v="817" actId="478"/>
          <ac:spMkLst>
            <pc:docMk/>
            <pc:sldMk cId="3421450410" sldId="472"/>
            <ac:spMk id="8" creationId="{5C75D6C8-F35F-4DBF-AB5C-EE42EB8A5B37}"/>
          </ac:spMkLst>
        </pc:spChg>
        <pc:spChg chg="add mod">
          <ac:chgData name="ALEXANDRE" userId="734048d45b8f99b5" providerId="LiveId" clId="{1D7C2194-00B2-4057-B7B3-6C15E159C475}" dt="2021-05-13T20:38:02.438" v="819" actId="1076"/>
          <ac:spMkLst>
            <pc:docMk/>
            <pc:sldMk cId="3421450410" sldId="472"/>
            <ac:spMk id="9" creationId="{17D01EE7-1DA9-4299-B9CD-4FF7B0DD3822}"/>
          </ac:spMkLst>
        </pc:spChg>
        <pc:picChg chg="del">
          <ac:chgData name="ALEXANDRE" userId="734048d45b8f99b5" providerId="LiveId" clId="{1D7C2194-00B2-4057-B7B3-6C15E159C475}" dt="2021-05-13T20:37:42.182" v="812" actId="478"/>
          <ac:picMkLst>
            <pc:docMk/>
            <pc:sldMk cId="3421450410" sldId="472"/>
            <ac:picMk id="5" creationId="{524453F6-D76F-4BF1-8877-63263B616186}"/>
          </ac:picMkLst>
        </pc:picChg>
        <pc:picChg chg="add mod">
          <ac:chgData name="ALEXANDRE" userId="734048d45b8f99b5" providerId="LiveId" clId="{1D7C2194-00B2-4057-B7B3-6C15E159C475}" dt="2021-05-13T20:38:38.562" v="825" actId="1076"/>
          <ac:picMkLst>
            <pc:docMk/>
            <pc:sldMk cId="3421450410" sldId="472"/>
            <ac:picMk id="7" creationId="{CA1212D6-D1E7-4761-9F5B-C7A8C980D647}"/>
          </ac:picMkLst>
        </pc:picChg>
        <pc:picChg chg="mod">
          <ac:chgData name="ALEXANDRE" userId="734048d45b8f99b5" providerId="LiveId" clId="{1D7C2194-00B2-4057-B7B3-6C15E159C475}" dt="2021-05-13T20:42:14.171" v="882" actId="1076"/>
          <ac:picMkLst>
            <pc:docMk/>
            <pc:sldMk cId="3421450410" sldId="472"/>
            <ac:picMk id="10" creationId="{79DD3477-F8BD-424D-87EA-9AF49A00BC3B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785740439" sldId="473"/>
        </pc:sldMkLst>
      </pc:sldChg>
      <pc:sldChg chg="delSp modSp add mod">
        <pc:chgData name="ALEXANDRE" userId="734048d45b8f99b5" providerId="LiveId" clId="{1D7C2194-00B2-4057-B7B3-6C15E159C475}" dt="2021-05-13T20:42:11.192" v="881" actId="1076"/>
        <pc:sldMkLst>
          <pc:docMk/>
          <pc:sldMk cId="1460265650" sldId="473"/>
        </pc:sldMkLst>
        <pc:spChg chg="mod">
          <ac:chgData name="ALEXANDRE" userId="734048d45b8f99b5" providerId="LiveId" clId="{1D7C2194-00B2-4057-B7B3-6C15E159C475}" dt="2021-05-13T20:40:25.300" v="854" actId="207"/>
          <ac:spMkLst>
            <pc:docMk/>
            <pc:sldMk cId="1460265650" sldId="473"/>
            <ac:spMk id="3" creationId="{CDFCC1E9-4F55-42CC-A50A-E45EA91F2043}"/>
          </ac:spMkLst>
        </pc:spChg>
        <pc:spChg chg="del">
          <ac:chgData name="ALEXANDRE" userId="734048d45b8f99b5" providerId="LiveId" clId="{1D7C2194-00B2-4057-B7B3-6C15E159C475}" dt="2021-05-13T20:39:29.865" v="830" actId="478"/>
          <ac:spMkLst>
            <pc:docMk/>
            <pc:sldMk cId="1460265650" sldId="473"/>
            <ac:spMk id="9" creationId="{17D01EE7-1DA9-4299-B9CD-4FF7B0DD3822}"/>
          </ac:spMkLst>
        </pc:spChg>
        <pc:picChg chg="del">
          <ac:chgData name="ALEXANDRE" userId="734048d45b8f99b5" providerId="LiveId" clId="{1D7C2194-00B2-4057-B7B3-6C15E159C475}" dt="2021-05-13T20:39:29.865" v="830" actId="478"/>
          <ac:picMkLst>
            <pc:docMk/>
            <pc:sldMk cId="1460265650" sldId="473"/>
            <ac:picMk id="7" creationId="{CA1212D6-D1E7-4761-9F5B-C7A8C980D647}"/>
          </ac:picMkLst>
        </pc:picChg>
        <pc:picChg chg="mod">
          <ac:chgData name="ALEXANDRE" userId="734048d45b8f99b5" providerId="LiveId" clId="{1D7C2194-00B2-4057-B7B3-6C15E159C475}" dt="2021-05-13T20:42:11.192" v="881" actId="1076"/>
          <ac:picMkLst>
            <pc:docMk/>
            <pc:sldMk cId="1460265650" sldId="473"/>
            <ac:picMk id="10" creationId="{79DD3477-F8BD-424D-87EA-9AF49A00BC3B}"/>
          </ac:picMkLst>
        </pc:picChg>
      </pc:sldChg>
      <pc:sldChg chg="addSp modSp add mod">
        <pc:chgData name="ALEXANDRE" userId="734048d45b8f99b5" providerId="LiveId" clId="{1D7C2194-00B2-4057-B7B3-6C15E159C475}" dt="2021-05-13T20:42:08.568" v="880" actId="1076"/>
        <pc:sldMkLst>
          <pc:docMk/>
          <pc:sldMk cId="1549568891" sldId="474"/>
        </pc:sldMkLst>
        <pc:spChg chg="mod">
          <ac:chgData name="ALEXANDRE" userId="734048d45b8f99b5" providerId="LiveId" clId="{1D7C2194-00B2-4057-B7B3-6C15E159C475}" dt="2021-05-13T20:41:59.858" v="875" actId="27636"/>
          <ac:spMkLst>
            <pc:docMk/>
            <pc:sldMk cId="1549568891" sldId="474"/>
            <ac:spMk id="3" creationId="{CDFCC1E9-4F55-42CC-A50A-E45EA91F2043}"/>
          </ac:spMkLst>
        </pc:spChg>
        <pc:picChg chg="add mod">
          <ac:chgData name="ALEXANDRE" userId="734048d45b8f99b5" providerId="LiveId" clId="{1D7C2194-00B2-4057-B7B3-6C15E159C475}" dt="2021-05-13T20:42:08.568" v="880" actId="1076"/>
          <ac:picMkLst>
            <pc:docMk/>
            <pc:sldMk cId="1549568891" sldId="474"/>
            <ac:picMk id="5" creationId="{308A5E98-2DB9-4A92-9D01-326EC1CCA504}"/>
          </ac:picMkLst>
        </pc:picChg>
        <pc:picChg chg="mod">
          <ac:chgData name="ALEXANDRE" userId="734048d45b8f99b5" providerId="LiveId" clId="{1D7C2194-00B2-4057-B7B3-6C15E159C475}" dt="2021-05-13T20:42:06.877" v="879" actId="1076"/>
          <ac:picMkLst>
            <pc:docMk/>
            <pc:sldMk cId="1549568891" sldId="474"/>
            <ac:picMk id="10" creationId="{79DD3477-F8BD-424D-87EA-9AF49A00BC3B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320837003" sldId="474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591153476" sldId="475"/>
        </pc:sldMkLst>
      </pc:sldChg>
      <pc:sldChg chg="addSp delSp modSp add mod">
        <pc:chgData name="ALEXANDRE" userId="734048d45b8f99b5" providerId="LiveId" clId="{1D7C2194-00B2-4057-B7B3-6C15E159C475}" dt="2021-05-13T20:51:50.227" v="1012" actId="27636"/>
        <pc:sldMkLst>
          <pc:docMk/>
          <pc:sldMk cId="3415437075" sldId="475"/>
        </pc:sldMkLst>
        <pc:spChg chg="del">
          <ac:chgData name="ALEXANDRE" userId="734048d45b8f99b5" providerId="LiveId" clId="{1D7C2194-00B2-4057-B7B3-6C15E159C475}" dt="2021-05-13T20:51:42.718" v="1006" actId="478"/>
          <ac:spMkLst>
            <pc:docMk/>
            <pc:sldMk cId="3415437075" sldId="475"/>
            <ac:spMk id="2" creationId="{99C804EB-3B34-4881-BF54-D680AB8BDD41}"/>
          </ac:spMkLst>
        </pc:spChg>
        <pc:spChg chg="mod">
          <ac:chgData name="ALEXANDRE" userId="734048d45b8f99b5" providerId="LiveId" clId="{1D7C2194-00B2-4057-B7B3-6C15E159C475}" dt="2021-05-13T20:51:50.227" v="1012" actId="27636"/>
          <ac:spMkLst>
            <pc:docMk/>
            <pc:sldMk cId="3415437075" sldId="475"/>
            <ac:spMk id="3" creationId="{CDFCC1E9-4F55-42CC-A50A-E45EA91F2043}"/>
          </ac:spMkLst>
        </pc:spChg>
        <pc:spChg chg="add del mod">
          <ac:chgData name="ALEXANDRE" userId="734048d45b8f99b5" providerId="LiveId" clId="{1D7C2194-00B2-4057-B7B3-6C15E159C475}" dt="2021-05-13T20:51:44.276" v="1007" actId="478"/>
          <ac:spMkLst>
            <pc:docMk/>
            <pc:sldMk cId="3415437075" sldId="475"/>
            <ac:spMk id="8" creationId="{0B371DC7-84CF-49A9-8B05-40AD9A32E978}"/>
          </ac:spMkLst>
        </pc:spChg>
        <pc:picChg chg="del">
          <ac:chgData name="ALEXANDRE" userId="734048d45b8f99b5" providerId="LiveId" clId="{1D7C2194-00B2-4057-B7B3-6C15E159C475}" dt="2021-05-13T20:43:20.184" v="912" actId="478"/>
          <ac:picMkLst>
            <pc:docMk/>
            <pc:sldMk cId="3415437075" sldId="475"/>
            <ac:picMk id="5" creationId="{308A5E98-2DB9-4A92-9D01-326EC1CCA504}"/>
          </ac:picMkLst>
        </pc:picChg>
        <pc:picChg chg="add mod">
          <ac:chgData name="ALEXANDRE" userId="734048d45b8f99b5" providerId="LiveId" clId="{1D7C2194-00B2-4057-B7B3-6C15E159C475}" dt="2021-05-13T20:43:57.271" v="921" actId="1076"/>
          <ac:picMkLst>
            <pc:docMk/>
            <pc:sldMk cId="3415437075" sldId="475"/>
            <ac:picMk id="6" creationId="{1E0E1676-4EC4-495B-8743-6B745BA5EC78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197526855" sldId="476"/>
        </pc:sldMkLst>
      </pc:sldChg>
      <pc:sldChg chg="addSp delSp modSp add mod">
        <pc:chgData name="ALEXANDRE" userId="734048d45b8f99b5" providerId="LiveId" clId="{1D7C2194-00B2-4057-B7B3-6C15E159C475}" dt="2021-05-13T20:52:00.818" v="1017" actId="27636"/>
        <pc:sldMkLst>
          <pc:docMk/>
          <pc:sldMk cId="2316926106" sldId="476"/>
        </pc:sldMkLst>
        <pc:spChg chg="del">
          <ac:chgData name="ALEXANDRE" userId="734048d45b8f99b5" providerId="LiveId" clId="{1D7C2194-00B2-4057-B7B3-6C15E159C475}" dt="2021-05-13T20:51:54.624" v="1013" actId="478"/>
          <ac:spMkLst>
            <pc:docMk/>
            <pc:sldMk cId="2316926106" sldId="476"/>
            <ac:spMk id="2" creationId="{99C804EB-3B34-4881-BF54-D680AB8BDD41}"/>
          </ac:spMkLst>
        </pc:spChg>
        <pc:spChg chg="mod">
          <ac:chgData name="ALEXANDRE" userId="734048d45b8f99b5" providerId="LiveId" clId="{1D7C2194-00B2-4057-B7B3-6C15E159C475}" dt="2021-05-13T20:52:00.818" v="1017" actId="27636"/>
          <ac:spMkLst>
            <pc:docMk/>
            <pc:sldMk cId="2316926106" sldId="476"/>
            <ac:spMk id="3" creationId="{CDFCC1E9-4F55-42CC-A50A-E45EA91F2043}"/>
          </ac:spMkLst>
        </pc:spChg>
        <pc:spChg chg="add mod">
          <ac:chgData name="ALEXANDRE" userId="734048d45b8f99b5" providerId="LiveId" clId="{1D7C2194-00B2-4057-B7B3-6C15E159C475}" dt="2021-05-13T20:46:29.639" v="939" actId="1582"/>
          <ac:spMkLst>
            <pc:docMk/>
            <pc:sldMk cId="2316926106" sldId="476"/>
            <ac:spMk id="4" creationId="{47BAD6A5-76C1-429F-81C5-FA8FAD829E92}"/>
          </ac:spMkLst>
        </pc:spChg>
        <pc:spChg chg="add mod">
          <ac:chgData name="ALEXANDRE" userId="734048d45b8f99b5" providerId="LiveId" clId="{1D7C2194-00B2-4057-B7B3-6C15E159C475}" dt="2021-05-13T20:47:36.277" v="955" actId="1076"/>
          <ac:spMkLst>
            <pc:docMk/>
            <pc:sldMk cId="2316926106" sldId="476"/>
            <ac:spMk id="8" creationId="{D49A3B7B-6C70-45A8-BB05-4A09904F3CC2}"/>
          </ac:spMkLst>
        </pc:spChg>
        <pc:spChg chg="add">
          <ac:chgData name="ALEXANDRE" userId="734048d45b8f99b5" providerId="LiveId" clId="{1D7C2194-00B2-4057-B7B3-6C15E159C475}" dt="2021-05-13T20:47:32.993" v="954" actId="11529"/>
          <ac:spMkLst>
            <pc:docMk/>
            <pc:sldMk cId="2316926106" sldId="476"/>
            <ac:spMk id="11" creationId="{A474093E-9F84-476B-BC0A-20BCF45570DC}"/>
          </ac:spMkLst>
        </pc:spChg>
        <pc:spChg chg="add del mod">
          <ac:chgData name="ALEXANDRE" userId="734048d45b8f99b5" providerId="LiveId" clId="{1D7C2194-00B2-4057-B7B3-6C15E159C475}" dt="2021-05-13T20:51:56.127" v="1014" actId="478"/>
          <ac:spMkLst>
            <pc:docMk/>
            <pc:sldMk cId="2316926106" sldId="476"/>
            <ac:spMk id="13" creationId="{43E34D89-7A20-4BDF-A604-4876C9312F51}"/>
          </ac:spMkLst>
        </pc:spChg>
        <pc:picChg chg="del">
          <ac:chgData name="ALEXANDRE" userId="734048d45b8f99b5" providerId="LiveId" clId="{1D7C2194-00B2-4057-B7B3-6C15E159C475}" dt="2021-05-13T20:44:58.728" v="923" actId="478"/>
          <ac:picMkLst>
            <pc:docMk/>
            <pc:sldMk cId="2316926106" sldId="476"/>
            <ac:picMk id="6" creationId="{1E0E1676-4EC4-495B-8743-6B745BA5EC78}"/>
          </ac:picMkLst>
        </pc:picChg>
        <pc:picChg chg="add mod">
          <ac:chgData name="ALEXANDRE" userId="734048d45b8f99b5" providerId="LiveId" clId="{1D7C2194-00B2-4057-B7B3-6C15E159C475}" dt="2021-05-13T20:47:10.867" v="952" actId="1076"/>
          <ac:picMkLst>
            <pc:docMk/>
            <pc:sldMk cId="2316926106" sldId="476"/>
            <ac:picMk id="9" creationId="{81998B61-C9C3-467B-836D-C174DAAA9DBE}"/>
          </ac:picMkLst>
        </pc:picChg>
      </pc:sldChg>
      <pc:sldChg chg="addSp delSp modSp add mod">
        <pc:chgData name="ALEXANDRE" userId="734048d45b8f99b5" providerId="LiveId" clId="{1D7C2194-00B2-4057-B7B3-6C15E159C475}" dt="2021-05-13T20:52:12.812" v="1023" actId="404"/>
        <pc:sldMkLst>
          <pc:docMk/>
          <pc:sldMk cId="702708444" sldId="477"/>
        </pc:sldMkLst>
        <pc:spChg chg="del">
          <ac:chgData name="ALEXANDRE" userId="734048d45b8f99b5" providerId="LiveId" clId="{1D7C2194-00B2-4057-B7B3-6C15E159C475}" dt="2021-05-13T20:52:04.855" v="1018" actId="478"/>
          <ac:spMkLst>
            <pc:docMk/>
            <pc:sldMk cId="702708444" sldId="477"/>
            <ac:spMk id="2" creationId="{99C804EB-3B34-4881-BF54-D680AB8BDD41}"/>
          </ac:spMkLst>
        </pc:spChg>
        <pc:spChg chg="mod">
          <ac:chgData name="ALEXANDRE" userId="734048d45b8f99b5" providerId="LiveId" clId="{1D7C2194-00B2-4057-B7B3-6C15E159C475}" dt="2021-05-13T20:52:12.812" v="1023" actId="404"/>
          <ac:spMkLst>
            <pc:docMk/>
            <pc:sldMk cId="702708444" sldId="477"/>
            <ac:spMk id="3" creationId="{CDFCC1E9-4F55-42CC-A50A-E45EA91F2043}"/>
          </ac:spMkLst>
        </pc:spChg>
        <pc:spChg chg="del">
          <ac:chgData name="ALEXANDRE" userId="734048d45b8f99b5" providerId="LiveId" clId="{1D7C2194-00B2-4057-B7B3-6C15E159C475}" dt="2021-05-13T20:48:27.441" v="967" actId="478"/>
          <ac:spMkLst>
            <pc:docMk/>
            <pc:sldMk cId="702708444" sldId="477"/>
            <ac:spMk id="4" creationId="{47BAD6A5-76C1-429F-81C5-FA8FAD829E92}"/>
          </ac:spMkLst>
        </pc:spChg>
        <pc:spChg chg="add del mod">
          <ac:chgData name="ALEXANDRE" userId="734048d45b8f99b5" providerId="LiveId" clId="{1D7C2194-00B2-4057-B7B3-6C15E159C475}" dt="2021-05-13T20:52:06.105" v="1019" actId="478"/>
          <ac:spMkLst>
            <pc:docMk/>
            <pc:sldMk cId="702708444" sldId="477"/>
            <ac:spMk id="6" creationId="{EA64B21A-1887-4C8D-9CFB-BD1889634B01}"/>
          </ac:spMkLst>
        </pc:spChg>
        <pc:spChg chg="del">
          <ac:chgData name="ALEXANDRE" userId="734048d45b8f99b5" providerId="LiveId" clId="{1D7C2194-00B2-4057-B7B3-6C15E159C475}" dt="2021-05-13T20:48:12.922" v="962" actId="478"/>
          <ac:spMkLst>
            <pc:docMk/>
            <pc:sldMk cId="702708444" sldId="477"/>
            <ac:spMk id="8" creationId="{D49A3B7B-6C70-45A8-BB05-4A09904F3CC2}"/>
          </ac:spMkLst>
        </pc:spChg>
        <pc:spChg chg="del">
          <ac:chgData name="ALEXANDRE" userId="734048d45b8f99b5" providerId="LiveId" clId="{1D7C2194-00B2-4057-B7B3-6C15E159C475}" dt="2021-05-13T20:48:12.922" v="962" actId="478"/>
          <ac:spMkLst>
            <pc:docMk/>
            <pc:sldMk cId="702708444" sldId="477"/>
            <ac:spMk id="11" creationId="{A474093E-9F84-476B-BC0A-20BCF45570DC}"/>
          </ac:spMkLst>
        </pc:spChg>
        <pc:picChg chg="del">
          <ac:chgData name="ALEXANDRE" userId="734048d45b8f99b5" providerId="LiveId" clId="{1D7C2194-00B2-4057-B7B3-6C15E159C475}" dt="2021-05-13T20:48:12.922" v="962" actId="478"/>
          <ac:picMkLst>
            <pc:docMk/>
            <pc:sldMk cId="702708444" sldId="477"/>
            <ac:picMk id="9" creationId="{81998B61-C9C3-467B-836D-C174DAAA9DBE}"/>
          </ac:picMkLst>
        </pc:picChg>
        <pc:picChg chg="del">
          <ac:chgData name="ALEXANDRE" userId="734048d45b8f99b5" providerId="LiveId" clId="{1D7C2194-00B2-4057-B7B3-6C15E159C475}" dt="2021-05-13T20:48:27.441" v="967" actId="478"/>
          <ac:picMkLst>
            <pc:docMk/>
            <pc:sldMk cId="702708444" sldId="477"/>
            <ac:picMk id="10" creationId="{79DD3477-F8BD-424D-87EA-9AF49A00BC3B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938257043" sldId="477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484309437" sldId="478"/>
        </pc:sldMkLst>
      </pc:sldChg>
      <pc:sldChg chg="modSp add mod">
        <pc:chgData name="ALEXANDRE" userId="734048d45b8f99b5" providerId="LiveId" clId="{1D7C2194-00B2-4057-B7B3-6C15E159C475}" dt="2021-05-13T20:55:09.707" v="1064" actId="1076"/>
        <pc:sldMkLst>
          <pc:docMk/>
          <pc:sldMk cId="2599966394" sldId="478"/>
        </pc:sldMkLst>
        <pc:spChg chg="mod">
          <ac:chgData name="ALEXANDRE" userId="734048d45b8f99b5" providerId="LiveId" clId="{1D7C2194-00B2-4057-B7B3-6C15E159C475}" dt="2021-05-13T20:55:09.707" v="1064" actId="1076"/>
          <ac:spMkLst>
            <pc:docMk/>
            <pc:sldMk cId="2599966394" sldId="478"/>
            <ac:spMk id="3" creationId="{CDFCC1E9-4F55-42CC-A50A-E45EA91F2043}"/>
          </ac:spMkLst>
        </pc:sp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543770696" sldId="479"/>
        </pc:sldMkLst>
      </pc:sldChg>
      <pc:sldChg chg="modSp add mod">
        <pc:chgData name="ALEXANDRE" userId="734048d45b8f99b5" providerId="LiveId" clId="{1D7C2194-00B2-4057-B7B3-6C15E159C475}" dt="2021-05-13T20:55:58.828" v="1090" actId="1076"/>
        <pc:sldMkLst>
          <pc:docMk/>
          <pc:sldMk cId="3651808881" sldId="479"/>
        </pc:sldMkLst>
        <pc:spChg chg="mod">
          <ac:chgData name="ALEXANDRE" userId="734048d45b8f99b5" providerId="LiveId" clId="{1D7C2194-00B2-4057-B7B3-6C15E159C475}" dt="2021-05-13T20:55:58.828" v="1090" actId="1076"/>
          <ac:spMkLst>
            <pc:docMk/>
            <pc:sldMk cId="3651808881" sldId="479"/>
            <ac:spMk id="3" creationId="{CDFCC1E9-4F55-42CC-A50A-E45EA91F2043}"/>
          </ac:spMkLst>
        </pc:spChg>
      </pc:sldChg>
      <pc:sldChg chg="add del">
        <pc:chgData name="ALEXANDRE" userId="734048d45b8f99b5" providerId="LiveId" clId="{1D7C2194-00B2-4057-B7B3-6C15E159C475}" dt="2021-05-13T20:56:09.713" v="1092" actId="47"/>
        <pc:sldMkLst>
          <pc:docMk/>
          <pc:sldMk cId="1319528369" sldId="480"/>
        </pc:sldMkLst>
      </pc:sldChg>
      <pc:sldChg chg="addSp delSp modSp new mod">
        <pc:chgData name="ALEXANDRE" userId="734048d45b8f99b5" providerId="LiveId" clId="{1D7C2194-00B2-4057-B7B3-6C15E159C475}" dt="2021-05-13T20:59:12.370" v="1173" actId="2710"/>
        <pc:sldMkLst>
          <pc:docMk/>
          <pc:sldMk cId="1440323811" sldId="480"/>
        </pc:sldMkLst>
        <pc:spChg chg="mod">
          <ac:chgData name="ALEXANDRE" userId="734048d45b8f99b5" providerId="LiveId" clId="{1D7C2194-00B2-4057-B7B3-6C15E159C475}" dt="2021-05-13T20:56:15.922" v="1107" actId="20577"/>
          <ac:spMkLst>
            <pc:docMk/>
            <pc:sldMk cId="1440323811" sldId="480"/>
            <ac:spMk id="2" creationId="{A700A102-A5A5-4878-851C-F32A65802AF9}"/>
          </ac:spMkLst>
        </pc:spChg>
        <pc:spChg chg="mod">
          <ac:chgData name="ALEXANDRE" userId="734048d45b8f99b5" providerId="LiveId" clId="{1D7C2194-00B2-4057-B7B3-6C15E159C475}" dt="2021-05-13T20:59:12.370" v="1173" actId="2710"/>
          <ac:spMkLst>
            <pc:docMk/>
            <pc:sldMk cId="1440323811" sldId="480"/>
            <ac:spMk id="3" creationId="{1AD0F582-BA35-4959-ADA4-80BD69D10EF0}"/>
          </ac:spMkLst>
        </pc:spChg>
        <pc:picChg chg="add del mod">
          <ac:chgData name="ALEXANDRE" userId="734048d45b8f99b5" providerId="LiveId" clId="{1D7C2194-00B2-4057-B7B3-6C15E159C475}" dt="2021-05-13T20:58:58.133" v="1168" actId="478"/>
          <ac:picMkLst>
            <pc:docMk/>
            <pc:sldMk cId="1440323811" sldId="480"/>
            <ac:picMk id="9218" creationId="{FA629A49-AAEB-4486-8AEC-97DB4A450821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822607057" sldId="480"/>
        </pc:sldMkLst>
      </pc:sldChg>
      <pc:sldChg chg="addSp delSp modSp add mod">
        <pc:chgData name="ALEXANDRE" userId="734048d45b8f99b5" providerId="LiveId" clId="{1D7C2194-00B2-4057-B7B3-6C15E159C475}" dt="2021-05-13T20:59:24.344" v="1180" actId="1076"/>
        <pc:sldMkLst>
          <pc:docMk/>
          <pc:sldMk cId="1255850621" sldId="481"/>
        </pc:sldMkLst>
        <pc:spChg chg="del">
          <ac:chgData name="ALEXANDRE" userId="734048d45b8f99b5" providerId="LiveId" clId="{1D7C2194-00B2-4057-B7B3-6C15E159C475}" dt="2021-05-13T20:59:14.792" v="1174" actId="478"/>
          <ac:spMkLst>
            <pc:docMk/>
            <pc:sldMk cId="1255850621" sldId="481"/>
            <ac:spMk id="3" creationId="{1AD0F582-BA35-4959-ADA4-80BD69D10EF0}"/>
          </ac:spMkLst>
        </pc:spChg>
        <pc:spChg chg="add del mod">
          <ac:chgData name="ALEXANDRE" userId="734048d45b8f99b5" providerId="LiveId" clId="{1D7C2194-00B2-4057-B7B3-6C15E159C475}" dt="2021-05-13T20:59:16.557" v="1175" actId="478"/>
          <ac:spMkLst>
            <pc:docMk/>
            <pc:sldMk cId="1255850621" sldId="481"/>
            <ac:spMk id="5" creationId="{BD09C7CB-C15B-475F-8B46-B91E11E727CF}"/>
          </ac:spMkLst>
        </pc:spChg>
        <pc:picChg chg="mod">
          <ac:chgData name="ALEXANDRE" userId="734048d45b8f99b5" providerId="LiveId" clId="{1D7C2194-00B2-4057-B7B3-6C15E159C475}" dt="2021-05-13T20:59:24.344" v="1180" actId="1076"/>
          <ac:picMkLst>
            <pc:docMk/>
            <pc:sldMk cId="1255850621" sldId="481"/>
            <ac:picMk id="9218" creationId="{FA629A49-AAEB-4486-8AEC-97DB4A450821}"/>
          </ac:picMkLst>
        </pc:picChg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4164792974" sldId="481"/>
        </pc:sldMkLst>
      </pc:sldChg>
      <pc:sldChg chg="add">
        <pc:chgData name="ALEXANDRE" userId="734048d45b8f99b5" providerId="LiveId" clId="{1D7C2194-00B2-4057-B7B3-6C15E159C475}" dt="2021-05-13T21:00:27.230" v="1204"/>
        <pc:sldMkLst>
          <pc:docMk/>
          <pc:sldMk cId="5536239" sldId="482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86408555" sldId="482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856505317" sldId="483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382989394" sldId="484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81893564" sldId="485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577277808" sldId="486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537538526" sldId="487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004553701" sldId="488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529120564" sldId="489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667035169" sldId="490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848385026" sldId="491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812656546" sldId="492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189328127" sldId="493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3194762047" sldId="494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4243781188" sldId="495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749678434" sldId="496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025755981" sldId="498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278985911" sldId="500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575184500" sldId="501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189183097" sldId="502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2900935957" sldId="503"/>
        </pc:sldMkLst>
      </pc:sldChg>
      <pc:sldChg chg="del">
        <pc:chgData name="ALEXANDRE" userId="734048d45b8f99b5" providerId="LiveId" clId="{1D7C2194-00B2-4057-B7B3-6C15E159C475}" dt="2021-05-13T18:58:15.824" v="52" actId="47"/>
        <pc:sldMkLst>
          <pc:docMk/>
          <pc:sldMk cId="1154105016" sldId="504"/>
        </pc:sldMkLst>
      </pc:sldChg>
    </pc:docChg>
  </pc:docChgLst>
  <pc:docChgLst>
    <pc:chgData name="ALEXANDRE" userId="734048d45b8f99b5" providerId="LiveId" clId="{DB275A2E-2B35-41E4-B2B2-E41CA14E243A}"/>
    <pc:docChg chg="undo custSel addSld delSld modSld">
      <pc:chgData name="ALEXANDRE" userId="734048d45b8f99b5" providerId="LiveId" clId="{DB275A2E-2B35-41E4-B2B2-E41CA14E243A}" dt="2021-04-19T21:09:27.575" v="42" actId="47"/>
      <pc:docMkLst>
        <pc:docMk/>
      </pc:docMkLst>
      <pc:sldChg chg="addSp delSp modSp del mod">
        <pc:chgData name="ALEXANDRE" userId="734048d45b8f99b5" providerId="LiveId" clId="{DB275A2E-2B35-41E4-B2B2-E41CA14E243A}" dt="2021-04-19T21:07:12.838" v="25" actId="47"/>
        <pc:sldMkLst>
          <pc:docMk/>
          <pc:sldMk cId="2175517642" sldId="497"/>
        </pc:sldMkLst>
        <pc:picChg chg="add del mod">
          <ac:chgData name="ALEXANDRE" userId="734048d45b8f99b5" providerId="LiveId" clId="{DB275A2E-2B35-41E4-B2B2-E41CA14E243A}" dt="2021-04-19T21:05:46.932" v="4" actId="22"/>
          <ac:picMkLst>
            <pc:docMk/>
            <pc:sldMk cId="2175517642" sldId="497"/>
            <ac:picMk id="4" creationId="{B421503A-8F57-49EE-8949-AFE9782602A1}"/>
          </ac:picMkLst>
        </pc:picChg>
        <pc:picChg chg="add del">
          <ac:chgData name="ALEXANDRE" userId="734048d45b8f99b5" providerId="LiveId" clId="{DB275A2E-2B35-41E4-B2B2-E41CA14E243A}" dt="2021-04-19T21:05:47.353" v="5" actId="478"/>
          <ac:picMkLst>
            <pc:docMk/>
            <pc:sldMk cId="2175517642" sldId="497"/>
            <ac:picMk id="7" creationId="{B7C1AAC6-1F82-4AFA-9D61-A6EC130C1DAC}"/>
          </ac:picMkLst>
        </pc:picChg>
      </pc:sldChg>
      <pc:sldChg chg="del">
        <pc:chgData name="ALEXANDRE" userId="734048d45b8f99b5" providerId="LiveId" clId="{DB275A2E-2B35-41E4-B2B2-E41CA14E243A}" dt="2021-04-19T21:09:27.575" v="42" actId="47"/>
        <pc:sldMkLst>
          <pc:docMk/>
          <pc:sldMk cId="1003688986" sldId="499"/>
        </pc:sldMkLst>
      </pc:sldChg>
      <pc:sldChg chg="addSp delSp modSp add mod modAnim">
        <pc:chgData name="ALEXANDRE" userId="734048d45b8f99b5" providerId="LiveId" clId="{DB275A2E-2B35-41E4-B2B2-E41CA14E243A}" dt="2021-04-19T21:07:02.737" v="24"/>
        <pc:sldMkLst>
          <pc:docMk/>
          <pc:sldMk cId="2900935957" sldId="503"/>
        </pc:sldMkLst>
        <pc:picChg chg="add mod">
          <ac:chgData name="ALEXANDRE" userId="734048d45b8f99b5" providerId="LiveId" clId="{DB275A2E-2B35-41E4-B2B2-E41CA14E243A}" dt="2021-04-19T21:06:36.709" v="18" actId="1076"/>
          <ac:picMkLst>
            <pc:docMk/>
            <pc:sldMk cId="2900935957" sldId="503"/>
            <ac:picMk id="4" creationId="{A0E9A8D4-9D2A-463E-8520-B0FA86C04593}"/>
          </ac:picMkLst>
        </pc:picChg>
        <pc:picChg chg="add mod">
          <ac:chgData name="ALEXANDRE" userId="734048d45b8f99b5" providerId="LiveId" clId="{DB275A2E-2B35-41E4-B2B2-E41CA14E243A}" dt="2021-04-19T21:06:59.808" v="23" actId="1076"/>
          <ac:picMkLst>
            <pc:docMk/>
            <pc:sldMk cId="2900935957" sldId="503"/>
            <ac:picMk id="6" creationId="{A3E3F478-4628-4B41-9FE6-1E85F97FA0E7}"/>
          </ac:picMkLst>
        </pc:picChg>
        <pc:picChg chg="del">
          <ac:chgData name="ALEXANDRE" userId="734048d45b8f99b5" providerId="LiveId" clId="{DB275A2E-2B35-41E4-B2B2-E41CA14E243A}" dt="2021-04-19T21:05:52.275" v="7" actId="478"/>
          <ac:picMkLst>
            <pc:docMk/>
            <pc:sldMk cId="2900935957" sldId="503"/>
            <ac:picMk id="7" creationId="{B7C1AAC6-1F82-4AFA-9D61-A6EC130C1DAC}"/>
          </ac:picMkLst>
        </pc:picChg>
        <pc:picChg chg="add mod">
          <ac:chgData name="ALEXANDRE" userId="734048d45b8f99b5" providerId="LiveId" clId="{DB275A2E-2B35-41E4-B2B2-E41CA14E243A}" dt="2021-04-19T21:06:57.801" v="22" actId="1076"/>
          <ac:picMkLst>
            <pc:docMk/>
            <pc:sldMk cId="2900935957" sldId="503"/>
            <ac:picMk id="9" creationId="{75E59AE5-B72D-4C22-8C48-318C3DD44612}"/>
          </ac:picMkLst>
        </pc:picChg>
      </pc:sldChg>
      <pc:sldChg chg="addSp delSp modSp add mod modAnim">
        <pc:chgData name="ALEXANDRE" userId="734048d45b8f99b5" providerId="LiveId" clId="{DB275A2E-2B35-41E4-B2B2-E41CA14E243A}" dt="2021-04-19T21:09:13.754" v="41" actId="1076"/>
        <pc:sldMkLst>
          <pc:docMk/>
          <pc:sldMk cId="1154105016" sldId="504"/>
        </pc:sldMkLst>
        <pc:grpChg chg="add mod">
          <ac:chgData name="ALEXANDRE" userId="734048d45b8f99b5" providerId="LiveId" clId="{DB275A2E-2B35-41E4-B2B2-E41CA14E243A}" dt="2021-04-19T21:09:13.754" v="41" actId="1076"/>
          <ac:grpSpMkLst>
            <pc:docMk/>
            <pc:sldMk cId="1154105016" sldId="504"/>
            <ac:grpSpMk id="9" creationId="{8E76F2BF-078F-443C-92EB-2A28D48723C2}"/>
          </ac:grpSpMkLst>
        </pc:grpChg>
        <pc:picChg chg="del">
          <ac:chgData name="ALEXANDRE" userId="734048d45b8f99b5" providerId="LiveId" clId="{DB275A2E-2B35-41E4-B2B2-E41CA14E243A}" dt="2021-04-19T21:07:25.148" v="27" actId="478"/>
          <ac:picMkLst>
            <pc:docMk/>
            <pc:sldMk cId="1154105016" sldId="504"/>
            <ac:picMk id="4" creationId="{D49C62BB-2EDA-479B-B341-E0C47CF7178A}"/>
          </ac:picMkLst>
        </pc:picChg>
        <pc:picChg chg="add mod">
          <ac:chgData name="ALEXANDRE" userId="734048d45b8f99b5" providerId="LiveId" clId="{DB275A2E-2B35-41E4-B2B2-E41CA14E243A}" dt="2021-04-19T21:07:31.604" v="29" actId="1076"/>
          <ac:picMkLst>
            <pc:docMk/>
            <pc:sldMk cId="1154105016" sldId="504"/>
            <ac:picMk id="5" creationId="{061C7B89-5490-4ACF-9BD5-DA56AF88F49E}"/>
          </ac:picMkLst>
        </pc:picChg>
        <pc:picChg chg="add mod">
          <ac:chgData name="ALEXANDRE" userId="734048d45b8f99b5" providerId="LiveId" clId="{DB275A2E-2B35-41E4-B2B2-E41CA14E243A}" dt="2021-04-19T21:07:31.604" v="29" actId="1076"/>
          <ac:picMkLst>
            <pc:docMk/>
            <pc:sldMk cId="1154105016" sldId="504"/>
            <ac:picMk id="6" creationId="{DC96C3CD-30D5-4F86-A610-EAC42253D193}"/>
          </ac:picMkLst>
        </pc:picChg>
        <pc:picChg chg="add mod modCrop">
          <ac:chgData name="ALEXANDRE" userId="734048d45b8f99b5" providerId="LiveId" clId="{DB275A2E-2B35-41E4-B2B2-E41CA14E243A}" dt="2021-04-19T21:08:39.991" v="38" actId="164"/>
          <ac:picMkLst>
            <pc:docMk/>
            <pc:sldMk cId="1154105016" sldId="504"/>
            <ac:picMk id="7" creationId="{58EA2F6C-1DEF-4AA6-8F4A-EA332D46384A}"/>
          </ac:picMkLst>
        </pc:picChg>
        <pc:picChg chg="add mod modCrop">
          <ac:chgData name="ALEXANDRE" userId="734048d45b8f99b5" providerId="LiveId" clId="{DB275A2E-2B35-41E4-B2B2-E41CA14E243A}" dt="2021-04-19T21:08:39.991" v="38" actId="164"/>
          <ac:picMkLst>
            <pc:docMk/>
            <pc:sldMk cId="1154105016" sldId="504"/>
            <ac:picMk id="8" creationId="{9C8D2216-5D81-47BD-BEAB-85B3A76A11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9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078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5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8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1024616" cy="16323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C3BBA-30DB-4D0B-88D9-24ED6785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036"/>
            <a:ext cx="5518404" cy="2173927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3600" b="1" dirty="0"/>
              <a:t>Click fraud </a:t>
            </a:r>
            <a:r>
              <a:rPr lang="en-US" sz="3600" dirty="0"/>
              <a:t>consists of bots or other automated tools clicking links for the sole purpose of increasing click counts. 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87EFD5F8-3207-483A-A881-2D0E81F6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86" y="2207037"/>
            <a:ext cx="3942158" cy="26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71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1024616" cy="16323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C3BBA-30DB-4D0B-88D9-24ED6785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56" y="2829130"/>
            <a:ext cx="5518404" cy="11997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b="1" dirty="0"/>
              <a:t>Anomaly Detection</a:t>
            </a:r>
            <a:endParaRPr lang="en-US" sz="3600" dirty="0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8439D126-A44D-4B93-8855-AF0C3B0B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9848"/>
            <a:ext cx="4655439" cy="347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0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1024616" cy="214642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</a:t>
            </a:r>
            <a:r>
              <a:rPr lang="en-US" sz="5400" dirty="0">
                <a:solidFill>
                  <a:srgbClr val="FF0000"/>
                </a:solidFill>
              </a:rPr>
              <a:t>indirectly</a:t>
            </a:r>
            <a:r>
              <a:rPr lang="en-US" sz="5400" dirty="0"/>
              <a:t> monetized through attacking web consumer applications?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80C696CC-FE70-4C15-946A-0713E23A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22" y="2878644"/>
            <a:ext cx="45148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34071EBE-6224-481B-BB38-0A9E62F74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 b="13011"/>
          <a:stretch/>
        </p:blipFill>
        <p:spPr bwMode="auto">
          <a:xfrm>
            <a:off x="501570" y="2706624"/>
            <a:ext cx="5594430" cy="28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6F6BED-662A-451D-AD31-3A55BE8254D6}"/>
              </a:ext>
            </a:extLst>
          </p:cNvPr>
          <p:cNvSpPr txBox="1"/>
          <p:nvPr/>
        </p:nvSpPr>
        <p:spPr>
          <a:xfrm>
            <a:off x="667512" y="2659559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145826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754812"/>
            <a:ext cx="9681882" cy="9506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Types of Abuse - Authentication and Account Takeover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7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0515600" cy="11182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Authentication and Account Takeover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9BB88-1594-42AB-90A0-26E426D62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96" y="1284352"/>
            <a:ext cx="6708648" cy="457600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600" dirty="0"/>
              <a:t>Authentication on the internet today overwhelmingly takes the form of </a:t>
            </a:r>
            <a:r>
              <a:rPr lang="en-US" sz="3600" b="1" u="sng" dirty="0"/>
              <a:t>passwords</a:t>
            </a:r>
            <a:r>
              <a:rPr lang="en-US" sz="3600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3600" dirty="0"/>
              <a:t>In the ideal situation, passwords serve to identify a user by verifying a snippet of information that is known only to that user.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ACF01-E1A2-4F72-9691-ADD6F002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388" y="2101596"/>
            <a:ext cx="3982212" cy="26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9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0515600" cy="1118299"/>
          </a:xfrm>
        </p:spPr>
        <p:txBody>
          <a:bodyPr>
            <a:normAutofit/>
          </a:bodyPr>
          <a:lstStyle/>
          <a:p>
            <a:r>
              <a:rPr lang="en-US" sz="5400" dirty="0"/>
              <a:t>Password Flaws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9BB88-1594-42AB-90A0-26E426D62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544"/>
            <a:ext cx="10515600" cy="446627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Users choose passwords that are easy to remember but also easy to guess.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Because it is nearly impossible to remember a unique, secure password for each site, people reuse passwords across multiple sites.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Users are vulnerable to “phishing” campaigns, in which a malicious email or website takes on the appearance of a legitimate login form, and tricks users into revealing their credentials.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Users might write down passwords where they can be easily read or share them with friends, family, or colleagues.</a:t>
            </a:r>
          </a:p>
        </p:txBody>
      </p:sp>
    </p:spTree>
    <p:extLst>
      <p:ext uri="{BB962C8B-B14F-4D97-AF65-F5344CB8AC3E}">
        <p14:creationId xmlns:p14="http://schemas.microsoft.com/office/powerpoint/2010/main" val="427051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Features Used to Classify Login Attempts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1818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Signals indicating a brute-force attack on a single account:</a:t>
            </a:r>
          </a:p>
          <a:p>
            <a:pPr lvl="1"/>
            <a:r>
              <a:rPr lang="en-US" sz="3200" dirty="0"/>
              <a:t>Velocity of login attempts on the account—simple rate limiting can often be effective</a:t>
            </a:r>
          </a:p>
          <a:p>
            <a:pPr lvl="1"/>
            <a:r>
              <a:rPr lang="en-US" sz="3200" dirty="0"/>
              <a:t>Popularity rank of attempted passwords—attackers will try common passwords</a:t>
            </a:r>
          </a:p>
          <a:p>
            <a:pPr lvl="1"/>
            <a:r>
              <a:rPr lang="en-US" sz="3200" dirty="0"/>
              <a:t>Distribution of password attempts on the account—real users will attempt the same password or similar passwords</a:t>
            </a:r>
          </a:p>
        </p:txBody>
      </p:sp>
    </p:spTree>
    <p:extLst>
      <p:ext uri="{BB962C8B-B14F-4D97-AF65-F5344CB8AC3E}">
        <p14:creationId xmlns:p14="http://schemas.microsoft.com/office/powerpoint/2010/main" val="408219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Features Used to Classify Login Attempts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3600" b="1" dirty="0"/>
              <a:t>Signals indicating a deviation from this user’s established patterns of login:</a:t>
            </a:r>
          </a:p>
          <a:p>
            <a:pPr lvl="1" algn="just">
              <a:lnSpc>
                <a:spcPct val="120000"/>
              </a:lnSpc>
            </a:pPr>
            <a:r>
              <a:rPr lang="en-US" sz="3200" dirty="0"/>
              <a:t>Geographic displacement from previous logins (larger distances being more suspicious)</a:t>
            </a:r>
          </a:p>
          <a:p>
            <a:pPr lvl="1" algn="just">
              <a:lnSpc>
                <a:spcPct val="120000"/>
              </a:lnSpc>
            </a:pPr>
            <a:r>
              <a:rPr lang="en-US" sz="3200" dirty="0"/>
              <a:t>Using a browser, app, or OS not previously used by the account</a:t>
            </a:r>
          </a:p>
          <a:p>
            <a:pPr lvl="1" algn="just">
              <a:lnSpc>
                <a:spcPct val="120000"/>
              </a:lnSpc>
            </a:pPr>
            <a:r>
              <a:rPr lang="en-US" sz="3200" dirty="0"/>
              <a:t>Appearing at an unusual time of day or unusual day of the week</a:t>
            </a:r>
          </a:p>
          <a:p>
            <a:pPr lvl="1" algn="just">
              <a:lnSpc>
                <a:spcPct val="120000"/>
              </a:lnSpc>
            </a:pPr>
            <a:r>
              <a:rPr lang="en-US" sz="3200" dirty="0"/>
              <a:t>Unusual frequency of logins or inter-login time</a:t>
            </a:r>
          </a:p>
          <a:p>
            <a:pPr lvl="1" algn="just">
              <a:lnSpc>
                <a:spcPct val="120000"/>
              </a:lnSpc>
            </a:pPr>
            <a:r>
              <a:rPr lang="en-US" sz="3200" dirty="0"/>
              <a:t>Unusual sequence of requests prior to login</a:t>
            </a:r>
          </a:p>
        </p:txBody>
      </p:sp>
    </p:spTree>
    <p:extLst>
      <p:ext uri="{BB962C8B-B14F-4D97-AF65-F5344CB8AC3E}">
        <p14:creationId xmlns:p14="http://schemas.microsoft.com/office/powerpoint/2010/main" val="741629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Features Used to Classify Login Attempts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Signals indicating large-scale automation of login: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/>
              <a:t>High volume of requests per IP address, user agent, or any other key extracted from request data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/>
              <a:t>Unusually high number of invalid credentials across the site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/>
              <a:t>Requests from a hosting provider or other suspicious IP addresses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/>
              <a:t>Browser-based telemetry indicating nonhuman activity—e.g., keystroke timing or device-class fingerprinting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957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3200" dirty="0"/>
              <a:t>Engineering all of these features is a nontrivial task; for example, to capture deviations from established patterns, you will need a data store that captures these patterns (e.g., all IP addresses an account has used).</a:t>
            </a:r>
          </a:p>
          <a:p>
            <a:pPr algn="just">
              <a:lnSpc>
                <a:spcPct val="110000"/>
              </a:lnSpc>
            </a:pPr>
            <a:r>
              <a:rPr lang="en-US" sz="3200" dirty="0"/>
              <a:t>Labeling account compromise is an imprecise science. </a:t>
            </a:r>
          </a:p>
          <a:p>
            <a:pPr algn="just">
              <a:lnSpc>
                <a:spcPct val="110000"/>
              </a:lnSpc>
            </a:pPr>
            <a:r>
              <a:rPr lang="en-US" sz="3200" dirty="0"/>
              <a:t>Let’s assume you don’t have any labeled data. </a:t>
            </a:r>
            <a:r>
              <a:rPr lang="en-US" sz="3200" b="1" dirty="0"/>
              <a:t>How do you use the signals described here to detect suspicious logins?</a:t>
            </a:r>
          </a:p>
        </p:txBody>
      </p:sp>
    </p:spTree>
    <p:extLst>
      <p:ext uri="{BB962C8B-B14F-4D97-AF65-F5344CB8AC3E}">
        <p14:creationId xmlns:p14="http://schemas.microsoft.com/office/powerpoint/2010/main" val="248199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V – Web System Protection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362100"/>
            <a:ext cx="7409362" cy="4133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What is required to protect a consumer Web?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Types of Abuse - Authentication and 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392611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b="1" dirty="0"/>
              <a:t>The first technique you might try is to set thresholds on each of the aforementioned features. </a:t>
            </a:r>
          </a:p>
          <a:p>
            <a:pPr lvl="1" algn="just">
              <a:lnSpc>
                <a:spcPct val="110000"/>
              </a:lnSpc>
            </a:pPr>
            <a:r>
              <a:rPr lang="en-US" sz="2800" dirty="0"/>
              <a:t>For example, you could require extra verification if a user logs in more than </a:t>
            </a:r>
            <a:r>
              <a:rPr lang="en-US" sz="3200" dirty="0"/>
              <a:t>10 times in one hour, or more than 500 miles from any location at which they were previously observed or using an operating system they haven’t previously used.</a:t>
            </a:r>
          </a:p>
        </p:txBody>
      </p:sp>
    </p:spTree>
    <p:extLst>
      <p:ext uri="{BB962C8B-B14F-4D97-AF65-F5344CB8AC3E}">
        <p14:creationId xmlns:p14="http://schemas.microsoft.com/office/powerpoint/2010/main" val="229150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about a more principled, statistical approach? 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/>
              <a:t>Let’s take a step back and think about what we want to estimate: the probability that the person logging in is the account owner.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93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  <a:endParaRPr lang="en-US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4453F6-D76F-4BF1-8877-63263B61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2516784"/>
            <a:ext cx="7744968" cy="11015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C75D6C8-F35F-4DBF-AB5C-EE42EB8A5B37}"/>
              </a:ext>
            </a:extLst>
          </p:cNvPr>
          <p:cNvSpPr txBox="1"/>
          <p:nvPr/>
        </p:nvSpPr>
        <p:spPr>
          <a:xfrm>
            <a:off x="1825752" y="4140283"/>
            <a:ext cx="6047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Suppose that we have a user,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It"/>
              </a:rPr>
              <a:t>u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, who has the following pageview history:</a:t>
            </a:r>
            <a:r>
              <a:rPr lang="en-US" sz="2800" dirty="0"/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18" y="1281735"/>
            <a:ext cx="2627260" cy="35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10515600" cy="442569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  <a:endParaRPr lang="en-US" sz="3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534" y="500507"/>
            <a:ext cx="2627260" cy="35716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7D01EE7-1DA9-4299-B9CD-4FF7B0DD3822}"/>
              </a:ext>
            </a:extLst>
          </p:cNvPr>
          <p:cNvSpPr txBox="1"/>
          <p:nvPr/>
        </p:nvSpPr>
        <p:spPr>
          <a:xfrm>
            <a:off x="1158240" y="249332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For the login on July 6, we can compute the following:</a:t>
            </a:r>
            <a:endParaRPr lang="en-US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1212D6-D1E7-4761-9F5B-C7A8C980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76" y="3703468"/>
            <a:ext cx="5233416" cy="9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5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20"/>
            <a:ext cx="8305800" cy="442569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But what do we do with the login on July 7? If we do the same calculation, we end up with a probability estimate of zero. </a:t>
            </a:r>
          </a:p>
          <a:p>
            <a:pPr algn="just">
              <a:lnSpc>
                <a:spcPct val="110000"/>
              </a:lnSpc>
            </a:pPr>
            <a:r>
              <a:rPr lang="en-US" sz="3600" dirty="0">
                <a:highlight>
                  <a:srgbClr val="FFFF00"/>
                </a:highlight>
              </a:rPr>
              <a:t>If the probability of user u logging in from IP x is zero, this login must be an attack. </a:t>
            </a:r>
          </a:p>
          <a:p>
            <a:pPr lvl="1" algn="just">
              <a:lnSpc>
                <a:spcPct val="110000"/>
              </a:lnSpc>
            </a:pPr>
            <a:r>
              <a:rPr lang="en-US" sz="3200" dirty="0">
                <a:solidFill>
                  <a:srgbClr val="FF0000"/>
                </a:solidFill>
              </a:rPr>
              <a:t>Thus, if we took this calculation at face value, we would need to regard every login from a new IP address as suspicious.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74" y="122555"/>
            <a:ext cx="2627260" cy="35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6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804EB-3B34-4881-BF54-D680AB8B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55397"/>
            <a:ext cx="10515600" cy="829691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119"/>
            <a:ext cx="7623048" cy="316445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To avoid the issue of zero probabilities, we can smooth by adding “phantom” logins to the user’s history. 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Specifically, we add β login events, α of which are from the IP address in question.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38" y="255397"/>
            <a:ext cx="2627260" cy="35716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8A5E98-2DB9-4A92-9D01-326EC1CC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5" y="4300977"/>
            <a:ext cx="9419310" cy="13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68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255397"/>
            <a:ext cx="8305800" cy="428892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/>
              <a:t>How can we estimate this probability?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 precise values of α and β can be chosen based on how suspicious we expect a new IP address to be, or, in statistical terms, what the prior probability is.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One way to estimate the prior is to use the data: if 20% of all logins come from IP addresses not previously used by that user, values of α = .2 and β = 1 are reasonable.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With these values, the logins from our imaginary user on July 6 and 7 get probability estimates of, respectively: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38" y="255397"/>
            <a:ext cx="2627260" cy="35716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0E1676-4EC4-495B-8743-6B745BA5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52" y="4544319"/>
            <a:ext cx="8083296" cy="12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37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12" y="255397"/>
            <a:ext cx="8286075" cy="414591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600" b="1" dirty="0"/>
              <a:t>How can we estimate this probability?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Note that if we just look at IP addresses, the logins on July 7 and 8 are about equally suspicious (P = 0.03 for both). </a:t>
            </a:r>
          </a:p>
          <a:p>
            <a:pPr algn="just">
              <a:lnSpc>
                <a:spcPct val="110000"/>
              </a:lnSpc>
            </a:pPr>
            <a:r>
              <a:rPr lang="en-US" sz="3600" dirty="0"/>
              <a:t>Note that if we just look at IP addresses, the logins on July 7 and 8 are about equally suspicious (P = 0.03 for both).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DD3477-F8BD-424D-87EA-9AF49A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38" y="255397"/>
            <a:ext cx="2627260" cy="35716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7BAD6A5-76C1-429F-81C5-FA8FAD829E92}"/>
              </a:ext>
            </a:extLst>
          </p:cNvPr>
          <p:cNvSpPr/>
          <p:nvPr/>
        </p:nvSpPr>
        <p:spPr>
          <a:xfrm>
            <a:off x="9302438" y="2938272"/>
            <a:ext cx="2475034" cy="743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9A3B7B-6C70-45A8-BB05-4A09904F3CC2}"/>
              </a:ext>
            </a:extLst>
          </p:cNvPr>
          <p:cNvSpPr txBox="1"/>
          <p:nvPr/>
        </p:nvSpPr>
        <p:spPr>
          <a:xfrm>
            <a:off x="611124" y="5049605"/>
            <a:ext cx="4047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let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It"/>
              </a:rPr>
              <a:t>α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= .9 and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It"/>
              </a:rPr>
              <a:t>β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= 1</a:t>
            </a:r>
            <a:endParaRPr lang="en-US" sz="2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998B61-C9C3-467B-836D-C174DAA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36" y="4656398"/>
            <a:ext cx="7056298" cy="102380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474093E-9F84-476B-BC0A-20BCF45570DC}"/>
              </a:ext>
            </a:extLst>
          </p:cNvPr>
          <p:cNvSpPr/>
          <p:nvPr/>
        </p:nvSpPr>
        <p:spPr>
          <a:xfrm>
            <a:off x="3755136" y="4983231"/>
            <a:ext cx="670560" cy="57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26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316992"/>
            <a:ext cx="10658856" cy="53736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/>
              <a:t>How about the “large-scale automation” features?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To calculate velocity features, we need to keep rolling counts of requests over time that we can look up on each incoming request.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For example, we should keep track of the following (among others):</a:t>
            </a:r>
          </a:p>
          <a:p>
            <a:pPr lvl="1" algn="just">
              <a:lnSpc>
                <a:spcPct val="110000"/>
              </a:lnSpc>
            </a:pPr>
            <a:r>
              <a:rPr lang="en-US" sz="2800" dirty="0"/>
              <a:t>Number of successful/failed login attempts sitewide in the past hour/day</a:t>
            </a:r>
          </a:p>
          <a:p>
            <a:pPr lvl="1" algn="just">
              <a:lnSpc>
                <a:spcPct val="110000"/>
              </a:lnSpc>
            </a:pPr>
            <a:r>
              <a:rPr lang="en-US" sz="2800" dirty="0"/>
              <a:t>Number of successful/failed login attempts per IP address in the past hour/day</a:t>
            </a:r>
          </a:p>
          <a:p>
            <a:pPr lvl="1" algn="just">
              <a:lnSpc>
                <a:spcPct val="110000"/>
              </a:lnSpc>
            </a:pPr>
            <a:r>
              <a:rPr lang="en-US" sz="2800" dirty="0"/>
              <a:t>Number of successful/failed login attempts per user agent in the past hour/day</a:t>
            </a:r>
          </a:p>
        </p:txBody>
      </p:sp>
    </p:spTree>
    <p:extLst>
      <p:ext uri="{BB962C8B-B14F-4D97-AF65-F5344CB8AC3E}">
        <p14:creationId xmlns:p14="http://schemas.microsoft.com/office/powerpoint/2010/main" val="70270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95072"/>
            <a:ext cx="10658856" cy="53736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To determine whether there is </a:t>
            </a:r>
            <a:r>
              <a:rPr lang="en-US" sz="3200" b="1" dirty="0"/>
              <a:t>an unusually high number of invalid credentials across the site</a:t>
            </a:r>
            <a:r>
              <a:rPr lang="en-US" sz="3200" dirty="0"/>
              <a:t>: 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calculate the login success rate for each hour over a sufficiently large historical period and use this data to compute the mean and standard deviation of the success rate. 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compute the success rate over the past hour and determine whether this value is acceptably close to the historical mean.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using heuristics, failure rates two or three standard deviations above the mean should trigger alerts or additional friction. 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To get a probability, you can use a t-test to compute a p-value. You can compute similar statistics on failure rate per IP or failure rate per user agent.</a:t>
            </a:r>
          </a:p>
        </p:txBody>
      </p:sp>
    </p:spTree>
    <p:extLst>
      <p:ext uri="{BB962C8B-B14F-4D97-AF65-F5344CB8AC3E}">
        <p14:creationId xmlns:p14="http://schemas.microsoft.com/office/powerpoint/2010/main" val="259996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3B1D-8818-491D-BE81-28A23CE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5518483"/>
            <a:ext cx="9681882" cy="9506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required to protect a consumer Web?</a:t>
            </a:r>
          </a:p>
        </p:txBody>
      </p:sp>
      <p:pic>
        <p:nvPicPr>
          <p:cNvPr id="2052" name="Picture 4" descr="For Your Safety and Convenience - Cyber Security Countermeasures Now Become  a Part of Every Tech Conversation | TRINUS">
            <a:extLst>
              <a:ext uri="{FF2B5EF4-FFF2-40B4-BE49-F238E27FC236}">
                <a16:creationId xmlns:a16="http://schemas.microsoft.com/office/drawing/2014/main" id="{4C5DEF1D-D478-40EE-8BB3-3E4DF5090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33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CC1E9-4F55-42CC-A50A-E45EA91F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426720"/>
            <a:ext cx="10658856" cy="487375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/>
              <a:t>“requests from a suspicious entity” features</a:t>
            </a:r>
            <a:r>
              <a:rPr lang="en-US" sz="3600" dirty="0"/>
              <a:t>: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To accurately capture these features, you need reputation systems that assign to each entity (e.g., IP address) either a label or a score that indicates the prior level of suspicion. </a:t>
            </a:r>
          </a:p>
          <a:p>
            <a:pPr lvl="2" algn="just">
              <a:lnSpc>
                <a:spcPct val="100000"/>
              </a:lnSpc>
            </a:pPr>
            <a:r>
              <a:rPr lang="en-US" sz="3200" dirty="0"/>
              <a:t>(For example, hosting providers would typically have low scores.) </a:t>
            </a:r>
          </a:p>
        </p:txBody>
      </p:sp>
    </p:spTree>
    <p:extLst>
      <p:ext uri="{BB962C8B-B14F-4D97-AF65-F5344CB8AC3E}">
        <p14:creationId xmlns:p14="http://schemas.microsoft.com/office/powerpoint/2010/main" val="365180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0A102-A5A5-4878-851C-F32A6580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D0F582-BA35-4959-ADA4-80BD69D1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0904" cy="39899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Without labels: anomaly detection.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With labels: supervised classifier.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Typically, your labels will be highly unbalanced (there will be very little labeled attack data), so you will want to use a technique such as </a:t>
            </a:r>
            <a:r>
              <a:rPr lang="en-US" sz="3200" b="1" dirty="0" err="1"/>
              <a:t>undersampling</a:t>
            </a:r>
            <a:r>
              <a:rPr lang="en-US" sz="3200" dirty="0"/>
              <a:t> the benign class or adjusting the cost function for the attack class.</a:t>
            </a:r>
          </a:p>
        </p:txBody>
      </p:sp>
    </p:spTree>
    <p:extLst>
      <p:ext uri="{BB962C8B-B14F-4D97-AF65-F5344CB8AC3E}">
        <p14:creationId xmlns:p14="http://schemas.microsoft.com/office/powerpoint/2010/main" val="144032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0A102-A5A5-4878-851C-F32A6580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Classifier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FA629A49-AAEB-4486-8AEC-97DB4A450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2142" r="17144" b="19575"/>
          <a:stretch/>
        </p:blipFill>
        <p:spPr bwMode="auto">
          <a:xfrm>
            <a:off x="183149" y="365125"/>
            <a:ext cx="11825701" cy="53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850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V – Web System Protection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362100"/>
            <a:ext cx="7409362" cy="4133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What is required to protect a consumer Web?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Types of Abuse - Authentication and 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553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0515600" cy="1118299"/>
          </a:xfrm>
        </p:spPr>
        <p:txBody>
          <a:bodyPr>
            <a:normAutofit/>
          </a:bodyPr>
          <a:lstStyle/>
          <a:p>
            <a:r>
              <a:rPr lang="en-US" sz="5400" dirty="0"/>
              <a:t>What is consumer web?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9BB88-1594-42AB-90A0-26E426D62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544"/>
            <a:ext cx="10515600" cy="446627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en-US" sz="3600" b="1" dirty="0"/>
              <a:t>consumer web</a:t>
            </a:r>
            <a:r>
              <a:rPr lang="en-US" sz="3600" dirty="0"/>
              <a:t>: any service accessible over the public internet that provides a product to individual consumers; the service can be free or fee-based. </a:t>
            </a:r>
          </a:p>
          <a:p>
            <a:pPr algn="just">
              <a:lnSpc>
                <a:spcPct val="100000"/>
              </a:lnSpc>
            </a:pPr>
            <a:r>
              <a:rPr lang="en-US" sz="3600" b="1" dirty="0"/>
              <a:t>consumer web attack surfaces: 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account access, payment interfaces, and content generation. </a:t>
            </a:r>
          </a:p>
          <a:p>
            <a:pPr lvl="1" algn="just">
              <a:lnSpc>
                <a:spcPct val="100000"/>
              </a:lnSpc>
            </a:pPr>
            <a:r>
              <a:rPr lang="en-US" sz="3200" dirty="0"/>
              <a:t>Social networks provide another dimension of vulnerability, as attackers can take advantage of the social graph to achieve their goals.</a:t>
            </a:r>
          </a:p>
        </p:txBody>
      </p:sp>
    </p:spTree>
    <p:extLst>
      <p:ext uri="{BB962C8B-B14F-4D97-AF65-F5344CB8AC3E}">
        <p14:creationId xmlns:p14="http://schemas.microsoft.com/office/powerpoint/2010/main" val="189219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1280648" cy="158559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590B31E-A6CE-48D2-B544-27A009EF1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16" y="2865120"/>
            <a:ext cx="5362784" cy="300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nline marketplaces">
            <a:extLst>
              <a:ext uri="{FF2B5EF4-FFF2-40B4-BE49-F238E27FC236}">
                <a16:creationId xmlns:a16="http://schemas.microsoft.com/office/drawing/2014/main" id="{E19601B0-ABFC-4A74-927D-F6CC75AF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685" y="1926336"/>
            <a:ext cx="4855459" cy="30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9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1219688" cy="158559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21C2137-AD26-46AD-B276-BA39764B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18" y="2259902"/>
            <a:ext cx="4714482" cy="309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1F51CE38-2232-400D-8094-68EA1F9D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39" y="2116836"/>
            <a:ext cx="4514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6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182245"/>
            <a:ext cx="11487912" cy="158559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5A42A2B-95C6-4E91-9857-D90A6F53C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0"/>
          <a:stretch/>
        </p:blipFill>
        <p:spPr bwMode="auto">
          <a:xfrm>
            <a:off x="993648" y="2069592"/>
            <a:ext cx="5678653" cy="20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37DDFF60-1098-4BF2-B0CA-09B1E26E9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t="5576" b="63318"/>
          <a:stretch/>
        </p:blipFill>
        <p:spPr bwMode="auto">
          <a:xfrm>
            <a:off x="4996547" y="4267200"/>
            <a:ext cx="6788926" cy="13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2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1195304" cy="16323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C3BBA-30DB-4D0B-88D9-24ED6785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911" y="2342036"/>
            <a:ext cx="5518404" cy="21739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Protecting accounts on such a service is thus paramount for the site’s continued existence.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607C7824-7B74-439F-9DED-FA2A751F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831" y="1997524"/>
            <a:ext cx="4118969" cy="31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A3AE-B806-41A6-A98E-44E2B1FE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1097768" cy="16323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How a hacker directly monetized through attacking web consumer applications?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C3BBA-30DB-4D0B-88D9-24ED6785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036"/>
            <a:ext cx="5518404" cy="21739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Fraud is another key concern for many consumer-facing websites. 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26648F4E-49C2-43B3-9F5F-07331164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34203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3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1503</Words>
  <Application>Microsoft Office PowerPoint</Application>
  <PresentationFormat>Widescreen</PresentationFormat>
  <Paragraphs>120</Paragraphs>
  <Slides>34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Abadi</vt:lpstr>
      <vt:lpstr>Aharoni</vt:lpstr>
      <vt:lpstr>Arial</vt:lpstr>
      <vt:lpstr>Calibri</vt:lpstr>
      <vt:lpstr>MinionPro-It</vt:lpstr>
      <vt:lpstr>MinionPro-Regular</vt:lpstr>
      <vt:lpstr>Office Theme</vt:lpstr>
      <vt:lpstr>Computational Intelligence (TC2023)</vt:lpstr>
      <vt:lpstr>Unit V – Web System Protection (1)</vt:lpstr>
      <vt:lpstr>What is required to protect a consumer Web?</vt:lpstr>
      <vt:lpstr>What is consumer web?</vt:lpstr>
      <vt:lpstr>How a hacker directly monetized through attacking web consumer applications?</vt:lpstr>
      <vt:lpstr>How a hacker directly monetized through attacking web consumer applications?</vt:lpstr>
      <vt:lpstr>How a hacker directly monetized through attacking web consumer applications?</vt:lpstr>
      <vt:lpstr>How a hacker directly monetized through attacking web consumer applications?</vt:lpstr>
      <vt:lpstr>How a hacker directly monetized through attacking web consumer applications?</vt:lpstr>
      <vt:lpstr>How a hacker directly monetized through attacking web consumer applications?</vt:lpstr>
      <vt:lpstr>How a hacker directly monetized through attacking web consumer applications?</vt:lpstr>
      <vt:lpstr>How a hacker indirectly monetized through attacking web consumer applications?</vt:lpstr>
      <vt:lpstr>Types of Abuse - Authentication and Account Takeover</vt:lpstr>
      <vt:lpstr>Authentication and Account Takeover</vt:lpstr>
      <vt:lpstr>Password Flaws</vt:lpstr>
      <vt:lpstr>Features Used to Classify Login Attempts</vt:lpstr>
      <vt:lpstr>Features Used to Classify Login Attempts</vt:lpstr>
      <vt:lpstr>Features Used to Classify Login Attempts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The Classifier</vt:lpstr>
      <vt:lpstr>The Classifier</vt:lpstr>
      <vt:lpstr>Unit V – Web System Protection (1)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36</cp:revision>
  <dcterms:created xsi:type="dcterms:W3CDTF">2021-01-20T18:52:00Z</dcterms:created>
  <dcterms:modified xsi:type="dcterms:W3CDTF">2021-05-13T21:00:29Z</dcterms:modified>
</cp:coreProperties>
</file>